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2"/>
  </p:sldMasterIdLst>
  <p:notesMasterIdLst>
    <p:notesMasterId r:id="rId43"/>
  </p:notesMasterIdLst>
  <p:sldIdLst>
    <p:sldId id="277" r:id="rId3"/>
    <p:sldId id="261" r:id="rId4"/>
    <p:sldId id="312" r:id="rId5"/>
    <p:sldId id="313" r:id="rId6"/>
    <p:sldId id="314" r:id="rId7"/>
    <p:sldId id="316" r:id="rId8"/>
    <p:sldId id="315" r:id="rId9"/>
    <p:sldId id="326" r:id="rId10"/>
    <p:sldId id="327" r:id="rId11"/>
    <p:sldId id="328" r:id="rId12"/>
    <p:sldId id="308" r:id="rId13"/>
    <p:sldId id="309" r:id="rId14"/>
    <p:sldId id="310" r:id="rId15"/>
    <p:sldId id="263" r:id="rId16"/>
    <p:sldId id="265" r:id="rId17"/>
    <p:sldId id="264" r:id="rId18"/>
    <p:sldId id="318" r:id="rId19"/>
    <p:sldId id="317" r:id="rId20"/>
    <p:sldId id="267" r:id="rId21"/>
    <p:sldId id="269" r:id="rId22"/>
    <p:sldId id="270" r:id="rId23"/>
    <p:sldId id="272" r:id="rId24"/>
    <p:sldId id="274" r:id="rId25"/>
    <p:sldId id="275" r:id="rId26"/>
    <p:sldId id="311" r:id="rId27"/>
    <p:sldId id="305" r:id="rId28"/>
    <p:sldId id="292" r:id="rId29"/>
    <p:sldId id="281" r:id="rId30"/>
    <p:sldId id="282" r:id="rId31"/>
    <p:sldId id="283" r:id="rId32"/>
    <p:sldId id="284" r:id="rId33"/>
    <p:sldId id="285" r:id="rId34"/>
    <p:sldId id="287" r:id="rId35"/>
    <p:sldId id="322" r:id="rId36"/>
    <p:sldId id="319" r:id="rId37"/>
    <p:sldId id="323" r:id="rId38"/>
    <p:sldId id="324" r:id="rId39"/>
    <p:sldId id="325" r:id="rId40"/>
    <p:sldId id="321" r:id="rId41"/>
    <p:sldId id="306" r:id="rId4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95" autoAdjust="0"/>
  </p:normalViewPr>
  <p:slideViewPr>
    <p:cSldViewPr>
      <p:cViewPr varScale="1">
        <p:scale>
          <a:sx n="75" d="100"/>
          <a:sy n="75" d="100"/>
        </p:scale>
        <p:origin x="-1236"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D77AE16B-5622-46D3-B229-FFC8E05E169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mn-cs"/>
              </a:defRPr>
            </a:lvl1pPr>
          </a:lstStyle>
          <a:p>
            <a:pPr>
              <a:defRPr/>
            </a:pPr>
            <a:endParaRPr lang="fr-CA"/>
          </a:p>
        </p:txBody>
      </p:sp>
      <p:sp>
        <p:nvSpPr>
          <p:cNvPr id="3" name="Espace réservé de la date 2">
            <a:extLst>
              <a:ext uri="{FF2B5EF4-FFF2-40B4-BE49-F238E27FC236}">
                <a16:creationId xmlns="" xmlns:a16="http://schemas.microsoft.com/office/drawing/2014/main" id="{803D5B0A-15F6-4628-B6DB-DCB146C0682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mn-cs"/>
              </a:defRPr>
            </a:lvl1pPr>
          </a:lstStyle>
          <a:p>
            <a:pPr>
              <a:defRPr/>
            </a:pPr>
            <a:fld id="{432CF6BD-A832-43BA-AD88-F0CF42B0DD4D}" type="datetimeFigureOut">
              <a:rPr lang="fr-FR"/>
              <a:pPr>
                <a:defRPr/>
              </a:pPr>
              <a:t>19/03/2021</a:t>
            </a:fld>
            <a:endParaRPr lang="fr-CA"/>
          </a:p>
        </p:txBody>
      </p:sp>
      <p:sp>
        <p:nvSpPr>
          <p:cNvPr id="4" name="Espace réservé de l'image des diapositives 3">
            <a:extLst>
              <a:ext uri="{FF2B5EF4-FFF2-40B4-BE49-F238E27FC236}">
                <a16:creationId xmlns="" xmlns:a16="http://schemas.microsoft.com/office/drawing/2014/main" id="{6E040022-5469-46D8-88C4-EDF4CC41748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a:extLst>
              <a:ext uri="{FF2B5EF4-FFF2-40B4-BE49-F238E27FC236}">
                <a16:creationId xmlns="" xmlns:a16="http://schemas.microsoft.com/office/drawing/2014/main" id="{807CE246-9C20-45A7-BE7E-A4FB9639BE6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a:extLst>
              <a:ext uri="{FF2B5EF4-FFF2-40B4-BE49-F238E27FC236}">
                <a16:creationId xmlns="" xmlns:a16="http://schemas.microsoft.com/office/drawing/2014/main" id="{AE3C9BA9-6946-49BE-97FD-8851FB51EDB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mn-cs"/>
              </a:defRPr>
            </a:lvl1pPr>
          </a:lstStyle>
          <a:p>
            <a:pPr>
              <a:defRPr/>
            </a:pPr>
            <a:endParaRPr lang="fr-CA"/>
          </a:p>
        </p:txBody>
      </p:sp>
      <p:sp>
        <p:nvSpPr>
          <p:cNvPr id="7" name="Espace réservé du numéro de diapositive 6">
            <a:extLst>
              <a:ext uri="{FF2B5EF4-FFF2-40B4-BE49-F238E27FC236}">
                <a16:creationId xmlns="" xmlns:a16="http://schemas.microsoft.com/office/drawing/2014/main" id="{33F99606-1F13-4A13-970A-8693853184D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ABD3418E-2053-4DBD-BA79-D5085FE670DF}" type="slidenum">
              <a:rPr lang="fr-CA" altLang="en-US"/>
              <a:pPr/>
              <a:t>‹#›</a:t>
            </a:fld>
            <a:endParaRPr lang="fr-CA" altLang="en-US"/>
          </a:p>
        </p:txBody>
      </p:sp>
    </p:spTree>
    <p:extLst>
      <p:ext uri="{BB962C8B-B14F-4D97-AF65-F5344CB8AC3E}">
        <p14:creationId xmlns:p14="http://schemas.microsoft.com/office/powerpoint/2010/main" val="33363398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 xmlns:a16="http://schemas.microsoft.com/office/drawing/2014/main" id="{1C58601F-E5C5-4976-A3EB-B3EB9781FD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EE8F58-A086-46CA-B184-F73320B4126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8195" name="Rectangle 2">
            <a:extLst>
              <a:ext uri="{FF2B5EF4-FFF2-40B4-BE49-F238E27FC236}">
                <a16:creationId xmlns="" xmlns:a16="http://schemas.microsoft.com/office/drawing/2014/main" id="{0A1D897C-8E23-4AD7-A03F-D0DD6A2EE7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a:extLst>
              <a:ext uri="{FF2B5EF4-FFF2-40B4-BE49-F238E27FC236}">
                <a16:creationId xmlns="" xmlns:a16="http://schemas.microsoft.com/office/drawing/2014/main" id="{2C3B632E-E8B4-425E-8FC7-3B6EB81C10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100" b="1">
                <a:latin typeface="Arial" panose="020B0604020202020204" pitchFamily="34" charset="0"/>
              </a:rPr>
              <a:t>ABOUT SPTS- </a:t>
            </a:r>
            <a:endParaRPr lang="en-US" altLang="en-US" sz="1100">
              <a:latin typeface="Arial" panose="020B0604020202020204" pitchFamily="34" charset="0"/>
            </a:endParaRPr>
          </a:p>
          <a:p>
            <a:pPr eaLnBrk="1" hangingPunct="1">
              <a:lnSpc>
                <a:spcPct val="90000"/>
              </a:lnSpc>
              <a:spcBef>
                <a:spcPct val="0"/>
              </a:spcBef>
            </a:pPr>
            <a:r>
              <a:rPr lang="en-US" altLang="en-US" sz="900">
                <a:latin typeface="Arial" panose="020B0604020202020204" pitchFamily="34" charset="0"/>
              </a:rPr>
              <a:t>The Society for the Prevention of Teen Suicide (SPTS) was started in 2006 by two fathers who had lost teenaged children to suicide.  There’s an intensity and passion that infuses a cause when it is borne out of personal tragedy and SPTS is no exception.  Scott Fritz and Don Quigley were determined to do whatever they could to protect other families from the destruction of suicide and they had no trouble recruiting their golf buddies, Todd Cohen, Jerry Grasso, Tom Lanning, and Bob Agle to join them.  Realizing they needed professional expertise to inform their mission, they invited clinical social worker Maureen Underwood, a nationally recognized expert in youth suicide, to become part of their team.  The New Jersey Chapter of the American Association of Suicide Prevention was represented through President Peggy Farrell,  and school administrator Janine Grasso  and college vice president Mary Anne Nagy rounded out the initial board.</a:t>
            </a:r>
          </a:p>
          <a:p>
            <a:pPr eaLnBrk="1" hangingPunct="1">
              <a:lnSpc>
                <a:spcPct val="90000"/>
              </a:lnSpc>
              <a:spcBef>
                <a:spcPct val="0"/>
              </a:spcBef>
            </a:pPr>
            <a:r>
              <a:rPr lang="en-US" altLang="en-US" sz="900">
                <a:latin typeface="Arial" panose="020B0604020202020204" pitchFamily="34" charset="0"/>
              </a:rPr>
              <a:t>	 </a:t>
            </a:r>
          </a:p>
          <a:p>
            <a:pPr eaLnBrk="1" hangingPunct="1">
              <a:lnSpc>
                <a:spcPct val="90000"/>
              </a:lnSpc>
              <a:spcBef>
                <a:spcPct val="0"/>
              </a:spcBef>
            </a:pPr>
            <a:r>
              <a:rPr lang="en-US" altLang="en-US" sz="1000">
                <a:latin typeface="Arial" panose="020B0604020202020204" pitchFamily="34" charset="0"/>
              </a:rPr>
              <a:t>The </a:t>
            </a:r>
            <a:r>
              <a:rPr lang="en-US" altLang="en-US" sz="1000" b="1">
                <a:latin typeface="Arial" panose="020B0604020202020204" pitchFamily="34" charset="0"/>
              </a:rPr>
              <a:t>Core Values</a:t>
            </a:r>
            <a:r>
              <a:rPr lang="en-US" altLang="en-US" sz="1000">
                <a:latin typeface="Arial" panose="020B0604020202020204" pitchFamily="34" charset="0"/>
              </a:rPr>
              <a:t> that define SPTS and its founding board are :</a:t>
            </a:r>
          </a:p>
          <a:p>
            <a:pPr eaLnBrk="1" hangingPunct="1">
              <a:lnSpc>
                <a:spcPct val="90000"/>
              </a:lnSpc>
              <a:spcBef>
                <a:spcPct val="0"/>
              </a:spcBef>
              <a:buFontTx/>
              <a:buChar char="•"/>
            </a:pPr>
            <a:r>
              <a:rPr lang="en-US" altLang="en-US" sz="1000">
                <a:latin typeface="Arial" panose="020B0604020202020204" pitchFamily="34" charset="0"/>
              </a:rPr>
              <a:t> Passionate commitment to the value of life</a:t>
            </a:r>
          </a:p>
          <a:p>
            <a:pPr eaLnBrk="1" hangingPunct="1">
              <a:lnSpc>
                <a:spcPct val="90000"/>
              </a:lnSpc>
              <a:spcBef>
                <a:spcPct val="0"/>
              </a:spcBef>
              <a:buFontTx/>
              <a:buChar char="•"/>
            </a:pPr>
            <a:r>
              <a:rPr lang="en-US" altLang="en-US" sz="1000">
                <a:latin typeface="Arial" panose="020B0604020202020204" pitchFamily="34" charset="0"/>
              </a:rPr>
              <a:t> Belief in the effectiveness of  evidence-based suicide prevention strategies</a:t>
            </a:r>
          </a:p>
          <a:p>
            <a:pPr eaLnBrk="1" hangingPunct="1">
              <a:lnSpc>
                <a:spcPct val="90000"/>
              </a:lnSpc>
              <a:spcBef>
                <a:spcPct val="0"/>
              </a:spcBef>
              <a:buFontTx/>
              <a:buChar char="•"/>
            </a:pPr>
            <a:r>
              <a:rPr lang="en-US" altLang="en-US" sz="1000">
                <a:latin typeface="Arial" panose="020B0604020202020204" pitchFamily="34" charset="0"/>
              </a:rPr>
              <a:t> Dedication to removing public stigma about suicide, and</a:t>
            </a:r>
          </a:p>
          <a:p>
            <a:pPr eaLnBrk="1" hangingPunct="1">
              <a:lnSpc>
                <a:spcPct val="90000"/>
              </a:lnSpc>
              <a:spcBef>
                <a:spcPct val="0"/>
              </a:spcBef>
              <a:buFontTx/>
              <a:buChar char="•"/>
            </a:pPr>
            <a:r>
              <a:rPr lang="en-US" altLang="en-US" sz="1000">
                <a:latin typeface="Arial" panose="020B0604020202020204" pitchFamily="34" charset="0"/>
              </a:rPr>
              <a:t> Conviction that accurate information and education about suicide can save lives.</a:t>
            </a:r>
          </a:p>
          <a:p>
            <a:pPr eaLnBrk="1" hangingPunct="1">
              <a:lnSpc>
                <a:spcPct val="90000"/>
              </a:lnSpc>
              <a:spcBef>
                <a:spcPct val="0"/>
              </a:spcBef>
            </a:pPr>
            <a:endParaRPr lang="en-US" altLang="en-US" sz="1000">
              <a:latin typeface="Arial" panose="020B0604020202020204" pitchFamily="34" charset="0"/>
            </a:endParaRPr>
          </a:p>
          <a:p>
            <a:pPr eaLnBrk="1" hangingPunct="1">
              <a:lnSpc>
                <a:spcPct val="90000"/>
              </a:lnSpc>
              <a:spcBef>
                <a:spcPct val="0"/>
              </a:spcBef>
            </a:pPr>
            <a:r>
              <a:rPr lang="en-US" altLang="en-US" sz="900">
                <a:latin typeface="Arial" panose="020B0604020202020204" pitchFamily="34" charset="0"/>
              </a:rPr>
              <a:t>Many organizations and groups around the country are dedicated to youth suicide prevention.  One of the things that make SPTS unique, however, is its combination of business savvy with the knowledge of evidence-based mental health practices.  This affiliation has enabled SPTS to work quickly, efficiently, and decisively to develop and implement youth suicide prevention programs at both the state and national level.  Our long-term direction and vision is to become an international resource for youth suicide awareness and prevention programs that reflect our core values.</a:t>
            </a:r>
          </a:p>
          <a:p>
            <a:pPr algn="ctr" eaLnBrk="1" hangingPunct="1">
              <a:lnSpc>
                <a:spcPct val="90000"/>
              </a:lnSpc>
              <a:spcBef>
                <a:spcPct val="0"/>
              </a:spcBef>
            </a:pPr>
            <a:endParaRPr lang="en-US" altLang="en-US" sz="1000">
              <a:latin typeface="Arial" panose="020B0604020202020204" pitchFamily="34" charset="0"/>
            </a:endParaRPr>
          </a:p>
          <a:p>
            <a:pPr algn="ctr" eaLnBrk="1" hangingPunct="1">
              <a:lnSpc>
                <a:spcPct val="90000"/>
              </a:lnSpc>
              <a:spcBef>
                <a:spcPct val="0"/>
              </a:spcBef>
            </a:pPr>
            <a:r>
              <a:rPr lang="en-US" altLang="en-US" sz="1000">
                <a:latin typeface="Arial" panose="020B0604020202020204" pitchFamily="34" charset="0"/>
              </a:rPr>
              <a:t> </a:t>
            </a:r>
            <a:r>
              <a:rPr lang="en-US" altLang="en-US" sz="1000" b="1" u="sng">
                <a:latin typeface="Arial" panose="020B0604020202020204" pitchFamily="34" charset="0"/>
              </a:rPr>
              <a:t>OUR MISSION:</a:t>
            </a:r>
          </a:p>
          <a:p>
            <a:pPr algn="ctr" eaLnBrk="1" hangingPunct="1">
              <a:lnSpc>
                <a:spcPct val="90000"/>
              </a:lnSpc>
              <a:spcBef>
                <a:spcPct val="0"/>
              </a:spcBef>
            </a:pPr>
            <a:r>
              <a:rPr lang="en-US" altLang="en-US" sz="1000" b="1">
                <a:latin typeface="Arial" panose="020B0604020202020204" pitchFamily="34" charset="0"/>
              </a:rPr>
              <a:t>We are dedicated to saving the lives of youth that would be lost to suicide by developing and supporting initiatives that combine the can-do attitude of business with the expertise and knowledge of mental health.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 xmlns:a16="http://schemas.microsoft.com/office/drawing/2014/main" id="{110AE53B-C11F-4E6C-A3E1-88B252AB61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 xmlns:a16="http://schemas.microsoft.com/office/drawing/2014/main" id="{56FD561F-9593-45E0-9599-0DE1392B3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 xmlns:a16="http://schemas.microsoft.com/office/drawing/2014/main" id="{3F3376F7-EB57-48E6-AA7B-7EC1EB1093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DEAA33EC-4E87-43EB-BB1F-8F3459068887}" type="slidenum">
              <a:rPr lang="fr-CA" altLang="en-US">
                <a:latin typeface="Calibri" panose="020F0502020204030204" pitchFamily="34" charset="0"/>
              </a:rPr>
              <a:pPr/>
              <a:t>27</a:t>
            </a:fld>
            <a:endParaRPr lang="fr-CA"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 xmlns:a16="http://schemas.microsoft.com/office/drawing/2014/main" id="{240258F2-A6F2-4939-A196-05336A1498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 xmlns:a16="http://schemas.microsoft.com/office/drawing/2014/main" id="{802A9B5E-2AAD-4791-B0D9-2422D64F2D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27652" name="Slide Number Placeholder 3">
            <a:extLst>
              <a:ext uri="{FF2B5EF4-FFF2-40B4-BE49-F238E27FC236}">
                <a16:creationId xmlns="" xmlns:a16="http://schemas.microsoft.com/office/drawing/2014/main" id="{6A27B939-8B03-42F5-8315-FDE24FB29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DC000B-D948-4FD1-BBA3-EEB0CC820AC3}" type="slidenum">
              <a:rPr lang="en-US" altLang="en-US">
                <a:latin typeface="Arial" panose="020B0604020202020204" pitchFamily="34" charset="0"/>
              </a:rPr>
              <a:pPr>
                <a:spcBef>
                  <a:spcPct val="0"/>
                </a:spcBef>
              </a:pPr>
              <a:t>28</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 xmlns:a16="http://schemas.microsoft.com/office/drawing/2014/main" id="{4363D54B-7CB9-484E-A731-6A79E8A0C2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 xmlns:a16="http://schemas.microsoft.com/office/drawing/2014/main" id="{0D98B5D0-3E16-4100-A889-884C72E08C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30724" name="Slide Number Placeholder 3">
            <a:extLst>
              <a:ext uri="{FF2B5EF4-FFF2-40B4-BE49-F238E27FC236}">
                <a16:creationId xmlns="" xmlns:a16="http://schemas.microsoft.com/office/drawing/2014/main" id="{E3C1F76D-0E55-4694-B351-DCF5A9F582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5222F3-C39C-45F6-AC12-BAD8645D170A}" type="slidenum">
              <a:rPr lang="en-US" altLang="en-US">
                <a:latin typeface="Arial" panose="020B0604020202020204" pitchFamily="34" charset="0"/>
              </a:rPr>
              <a:pPr>
                <a:spcBef>
                  <a:spcPct val="0"/>
                </a:spcBef>
              </a:pPr>
              <a:t>29</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 xmlns:a16="http://schemas.microsoft.com/office/drawing/2014/main" id="{CABDD404-7D47-42DA-8690-AA7002781E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 xmlns:a16="http://schemas.microsoft.com/office/drawing/2014/main" id="{A1198FCA-FB14-4E1E-8C2F-E7212D2BB6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32772" name="Slide Number Placeholder 3">
            <a:extLst>
              <a:ext uri="{FF2B5EF4-FFF2-40B4-BE49-F238E27FC236}">
                <a16:creationId xmlns="" xmlns:a16="http://schemas.microsoft.com/office/drawing/2014/main" id="{5916CC90-5482-4C37-A1FE-57B50CAB28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03013-010F-4D34-886D-AF51B7BE5E61}" type="slidenum">
              <a:rPr lang="en-US" altLang="en-US">
                <a:latin typeface="Arial" panose="020B0604020202020204" pitchFamily="34" charset="0"/>
              </a:rPr>
              <a:pPr>
                <a:spcBef>
                  <a:spcPct val="0"/>
                </a:spcBef>
              </a:pPr>
              <a:t>30</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 xmlns:a16="http://schemas.microsoft.com/office/drawing/2014/main" id="{4424D095-F80A-4B59-93FC-42DA0CF643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 xmlns:a16="http://schemas.microsoft.com/office/drawing/2014/main" id="{49487FC0-47F0-4E1E-B923-3F996FB270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34820" name="Slide Number Placeholder 3">
            <a:extLst>
              <a:ext uri="{FF2B5EF4-FFF2-40B4-BE49-F238E27FC236}">
                <a16:creationId xmlns="" xmlns:a16="http://schemas.microsoft.com/office/drawing/2014/main" id="{D3B2EA88-524C-4E01-89E7-44E883C82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5A075F-3C10-4218-A1B1-E4CB7F4F44D2}" type="slidenum">
              <a:rPr lang="en-US" altLang="en-US">
                <a:latin typeface="Arial" panose="020B0604020202020204" pitchFamily="34" charset="0"/>
              </a:rPr>
              <a:pPr>
                <a:spcBef>
                  <a:spcPct val="0"/>
                </a:spcBef>
              </a:pPr>
              <a:t>31</a:t>
            </a:fld>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 xmlns:a16="http://schemas.microsoft.com/office/drawing/2014/main" id="{299FAE27-BF63-4FAD-B7C3-039237780A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 xmlns:a16="http://schemas.microsoft.com/office/drawing/2014/main" id="{F277E656-C4C1-4914-A768-9070A7FB0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36868" name="Slide Number Placeholder 3">
            <a:extLst>
              <a:ext uri="{FF2B5EF4-FFF2-40B4-BE49-F238E27FC236}">
                <a16:creationId xmlns="" xmlns:a16="http://schemas.microsoft.com/office/drawing/2014/main" id="{B7BAE41C-CC32-47F2-836C-DFD2B95833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C068DC-C775-4441-B265-7777D3B7F327}" type="slidenum">
              <a:rPr lang="en-US" altLang="en-US">
                <a:latin typeface="Arial" panose="020B0604020202020204" pitchFamily="34" charset="0"/>
              </a:rPr>
              <a:pPr>
                <a:spcBef>
                  <a:spcPct val="0"/>
                </a:spcBef>
              </a:pPr>
              <a:t>32</a:t>
            </a:fld>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935E70B-556B-4B0C-AFF4-AF432A32F904}" type="slidenum">
              <a:rPr lang="en-US" altLang="en-US" smtClean="0">
                <a:latin typeface="Arial" charset="0"/>
              </a:rPr>
              <a:pPr>
                <a:spcBef>
                  <a:spcPct val="0"/>
                </a:spcBef>
              </a:pPr>
              <a:t>34</a:t>
            </a:fld>
            <a:endParaRPr lang="en-US" alt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29D053B-5D96-4E7C-A4FF-2920C4C8F9C2}" type="slidenum">
              <a:rPr lang="en-US" altLang="en-US" smtClean="0"/>
              <a:pPr>
                <a:spcBef>
                  <a:spcPct val="0"/>
                </a:spcBef>
              </a:pPr>
              <a:t>35</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11813471-3384-4327-96EA-0250C8C7A1AD}" type="slidenum">
              <a:rPr lang="en-US" altLang="en-US" smtClean="0"/>
              <a:pPr>
                <a:spcBef>
                  <a:spcPct val="0"/>
                </a:spcBef>
              </a:pPr>
              <a:t>39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p>
        </p:txBody>
      </p:sp>
    </p:spTree>
    <p:extLst>
      <p:ext uri="{BB962C8B-B14F-4D97-AF65-F5344CB8AC3E}">
        <p14:creationId xmlns:p14="http://schemas.microsoft.com/office/powerpoint/2010/main" val="169638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 xmlns:a16="http://schemas.microsoft.com/office/drawing/2014/main" id="{0A9553DC-BC8E-4781-856D-ED3484E7CE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51D169-675C-4329-8DAA-37DFB90C59B0}" type="slidenum">
              <a:rPr lang="en-US" altLang="en-US">
                <a:latin typeface="Arial" panose="020B0604020202020204" pitchFamily="34" charset="0"/>
                <a:cs typeface="Tahoma" panose="020B0604030504040204" pitchFamily="34" charset="0"/>
              </a:rPr>
              <a:pPr>
                <a:spcBef>
                  <a:spcPct val="0"/>
                </a:spcBef>
              </a:pPr>
              <a:t>3</a:t>
            </a:fld>
            <a:endParaRPr lang="en-US" altLang="en-US">
              <a:latin typeface="Arial" panose="020B0604020202020204" pitchFamily="34" charset="0"/>
              <a:cs typeface="Tahoma" panose="020B0604030504040204" pitchFamily="34" charset="0"/>
            </a:endParaRPr>
          </a:p>
        </p:txBody>
      </p:sp>
      <p:sp>
        <p:nvSpPr>
          <p:cNvPr id="11267" name="Rectangle 2">
            <a:extLst>
              <a:ext uri="{FF2B5EF4-FFF2-40B4-BE49-F238E27FC236}">
                <a16:creationId xmlns="" xmlns:a16="http://schemas.microsoft.com/office/drawing/2014/main" id="{58F89443-4FBB-41B1-B1CF-EC7B2F9E09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a:extLst>
              <a:ext uri="{FF2B5EF4-FFF2-40B4-BE49-F238E27FC236}">
                <a16:creationId xmlns="" xmlns:a16="http://schemas.microsoft.com/office/drawing/2014/main" id="{EA05083D-A681-459E-908D-52C48FC2F9C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These are still just numbers- Let me read to you a couple of things from parents- show video clips from parents?- that speak with great eloquence about why this is so important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In 2019, about 37% of high school students had experienced periods of persistent feelings of sadness or hopelessness during the past year. Persistent feelings of sadness or hopelessness are defined as feeling so sad or hopeless almost every day for two weeks or more in a row that the student stopped doing their usual activities. Almost half of female students experienced persistent feelings of sadness or hopelessness in 2019.</a:t>
            </a:r>
          </a:p>
          <a:p>
            <a:pPr marL="171450" lvl="0" indent="-171450">
              <a:spcAft>
                <a:spcPts val="600"/>
              </a:spcAft>
              <a:buFont typeface="Arial" panose="020B0604020202020204" pitchFamily="34" charset="0"/>
              <a:buChar char="•"/>
            </a:pPr>
            <a:r>
              <a:rPr lang="en-US" dirty="0"/>
              <a:t>More female students experienced these feelings than male students.</a:t>
            </a:r>
          </a:p>
          <a:p>
            <a:pPr marL="171450" lvl="0" indent="-171450">
              <a:spcAft>
                <a:spcPts val="600"/>
              </a:spcAft>
              <a:buFont typeface="Arial" panose="020B0604020202020204" pitchFamily="34" charset="0"/>
              <a:buChar char="•"/>
            </a:pPr>
            <a:r>
              <a:rPr lang="en-US" dirty="0"/>
              <a:t>More Hispanic students experienced these feelings than white students or black students. </a:t>
            </a:r>
          </a:p>
          <a:p>
            <a:pPr marL="171450" lvl="0" indent="-171450">
              <a:spcAft>
                <a:spcPts val="600"/>
              </a:spcAft>
              <a:buFont typeface="Arial" panose="020B0604020202020204" pitchFamily="34" charset="0"/>
              <a:buChar char="•"/>
            </a:pPr>
            <a:r>
              <a:rPr lang="en-US" dirty="0"/>
              <a:t>More white students experienced these feelings than black students.</a:t>
            </a:r>
          </a:p>
        </p:txBody>
      </p:sp>
      <p:sp>
        <p:nvSpPr>
          <p:cNvPr id="4" name="Slide Number Placeholder 3"/>
          <p:cNvSpPr>
            <a:spLocks noGrp="1"/>
          </p:cNvSpPr>
          <p:nvPr>
            <p:ph type="sldNum" sz="quarter" idx="5"/>
          </p:nvPr>
        </p:nvSpPr>
        <p:spPr/>
        <p:txBody>
          <a:bodyPr/>
          <a:lstStyle/>
          <a:p>
            <a:fld id="{9CB48C77-F165-45F7-B783-066DD38FA3C2}" type="slidenum">
              <a:rPr lang="en-US" smtClean="0"/>
              <a:pPr/>
              <a:t>4</a:t>
            </a:fld>
            <a:endParaRPr lang="en-US"/>
          </a:p>
        </p:txBody>
      </p:sp>
      <p:sp>
        <p:nvSpPr>
          <p:cNvPr id="7" name="Slide Image Placeholder 6">
            <a:extLst>
              <a:ext uri="{FF2B5EF4-FFF2-40B4-BE49-F238E27FC236}">
                <a16:creationId xmlns="" xmlns:a16="http://schemas.microsoft.com/office/drawing/2014/main" id="{120F4A1B-6D5D-4DCF-B363-30278BB82405}"/>
              </a:ext>
            </a:extLst>
          </p:cNvPr>
          <p:cNvSpPr>
            <a:spLocks noGrp="1" noRot="1" noChangeAspect="1"/>
          </p:cNvSpPr>
          <p:nvPr>
            <p:ph type="sldImg"/>
          </p:nvPr>
        </p:nvSpPr>
        <p:spPr/>
      </p:sp>
    </p:spTree>
    <p:extLst>
      <p:ext uri="{BB962C8B-B14F-4D97-AF65-F5344CB8AC3E}">
        <p14:creationId xmlns:p14="http://schemas.microsoft.com/office/powerpoint/2010/main" val="2094279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In 2019, about 19% of all high school students (nearly 1 in 5) and about 24% (1 in 4) of female students had seriously considered attempting suicide during the past year. </a:t>
            </a:r>
          </a:p>
          <a:p>
            <a:pPr marL="171450" lvl="0" indent="-171450">
              <a:spcAft>
                <a:spcPts val="600"/>
              </a:spcAft>
              <a:buFont typeface="Arial" panose="020B0604020202020204" pitchFamily="34" charset="0"/>
              <a:buChar char="•"/>
            </a:pPr>
            <a:r>
              <a:rPr lang="en-US" dirty="0"/>
              <a:t>More female students than male students had seriously considered attempting suicide. </a:t>
            </a:r>
          </a:p>
          <a:p>
            <a:pPr marL="171450" lvl="0" indent="-171450">
              <a:spcAft>
                <a:spcPts val="600"/>
              </a:spcAft>
              <a:buFont typeface="Arial" panose="020B0604020202020204" pitchFamily="34" charset="0"/>
              <a:buChar char="•"/>
            </a:pPr>
            <a:r>
              <a:rPr lang="en-US" dirty="0"/>
              <a:t>More white students seriously considered attempting suicide than black students.</a:t>
            </a:r>
          </a:p>
          <a:p>
            <a:endParaRPr lang="en-US" dirty="0"/>
          </a:p>
        </p:txBody>
      </p:sp>
      <p:sp>
        <p:nvSpPr>
          <p:cNvPr id="4" name="Slide Number Placeholder 3"/>
          <p:cNvSpPr>
            <a:spLocks noGrp="1"/>
          </p:cNvSpPr>
          <p:nvPr>
            <p:ph type="sldNum" sz="quarter" idx="5"/>
          </p:nvPr>
        </p:nvSpPr>
        <p:spPr/>
        <p:txBody>
          <a:bodyPr/>
          <a:lstStyle/>
          <a:p>
            <a:fld id="{9CB48C77-F165-45F7-B783-066DD38FA3C2}" type="slidenum">
              <a:rPr lang="en-US" smtClean="0"/>
              <a:pPr/>
              <a:t>5</a:t>
            </a:fld>
            <a:endParaRPr lang="en-US"/>
          </a:p>
        </p:txBody>
      </p:sp>
      <p:sp>
        <p:nvSpPr>
          <p:cNvPr id="7" name="Slide Image Placeholder 6">
            <a:extLst>
              <a:ext uri="{FF2B5EF4-FFF2-40B4-BE49-F238E27FC236}">
                <a16:creationId xmlns="" xmlns:a16="http://schemas.microsoft.com/office/drawing/2014/main" id="{3F2E4D19-E967-41B5-96B8-DDB2352276FE}"/>
              </a:ext>
            </a:extLst>
          </p:cNvPr>
          <p:cNvSpPr>
            <a:spLocks noGrp="1" noRot="1" noChangeAspect="1"/>
          </p:cNvSpPr>
          <p:nvPr>
            <p:ph type="sldImg"/>
          </p:nvPr>
        </p:nvSpPr>
        <p:spPr/>
      </p:sp>
    </p:spTree>
    <p:extLst>
      <p:ext uri="{BB962C8B-B14F-4D97-AF65-F5344CB8AC3E}">
        <p14:creationId xmlns:p14="http://schemas.microsoft.com/office/powerpoint/2010/main" val="3209843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In 2019, about 16% of high school students had made a suicide plan during the past year. </a:t>
            </a:r>
          </a:p>
          <a:p>
            <a:pPr lvl="0"/>
            <a:endParaRPr lang="en-US" dirty="0"/>
          </a:p>
          <a:p>
            <a:pPr marL="171450" lvl="0" indent="-171450">
              <a:spcAft>
                <a:spcPts val="600"/>
              </a:spcAft>
              <a:buFont typeface="Arial" panose="020B0604020202020204" pitchFamily="34" charset="0"/>
              <a:buChar char="•"/>
            </a:pPr>
            <a:r>
              <a:rPr lang="en-US" dirty="0"/>
              <a:t>More female students (1 in 5) made a suicide plan than male students. </a:t>
            </a:r>
          </a:p>
          <a:p>
            <a:endParaRPr lang="en-US" dirty="0"/>
          </a:p>
        </p:txBody>
      </p:sp>
      <p:sp>
        <p:nvSpPr>
          <p:cNvPr id="4" name="Slide Number Placeholder 3"/>
          <p:cNvSpPr>
            <a:spLocks noGrp="1"/>
          </p:cNvSpPr>
          <p:nvPr>
            <p:ph type="sldNum" sz="quarter" idx="5"/>
          </p:nvPr>
        </p:nvSpPr>
        <p:spPr/>
        <p:txBody>
          <a:bodyPr/>
          <a:lstStyle/>
          <a:p>
            <a:fld id="{9CB48C77-F165-45F7-B783-066DD38FA3C2}" type="slidenum">
              <a:rPr lang="en-US" smtClean="0"/>
              <a:pPr/>
              <a:t>6</a:t>
            </a:fld>
            <a:endParaRPr lang="en-US"/>
          </a:p>
        </p:txBody>
      </p:sp>
      <p:sp>
        <p:nvSpPr>
          <p:cNvPr id="7" name="Slide Image Placeholder 6">
            <a:extLst>
              <a:ext uri="{FF2B5EF4-FFF2-40B4-BE49-F238E27FC236}">
                <a16:creationId xmlns="" xmlns:a16="http://schemas.microsoft.com/office/drawing/2014/main" id="{ACCD1D06-2FAA-4378-87FA-C8152119F6F4}"/>
              </a:ext>
            </a:extLst>
          </p:cNvPr>
          <p:cNvSpPr>
            <a:spLocks noGrp="1" noRot="1" noChangeAspect="1"/>
          </p:cNvSpPr>
          <p:nvPr>
            <p:ph type="sldImg"/>
          </p:nvPr>
        </p:nvSpPr>
        <p:spPr/>
      </p:sp>
    </p:spTree>
    <p:extLst>
      <p:ext uri="{BB962C8B-B14F-4D97-AF65-F5344CB8AC3E}">
        <p14:creationId xmlns:p14="http://schemas.microsoft.com/office/powerpoint/2010/main" val="3247063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In 2019, about 9% of high school students had attempted suicide one or more times during the past year. Female students and black students attempted suicide more than other groups.</a:t>
            </a:r>
          </a:p>
          <a:p>
            <a:pPr lvl="0"/>
            <a:endParaRPr lang="en-US" dirty="0"/>
          </a:p>
          <a:p>
            <a:pPr marL="171450" lvl="0" indent="-171450">
              <a:spcAft>
                <a:spcPts val="600"/>
              </a:spcAft>
              <a:buFont typeface="Arial" panose="020B0604020202020204" pitchFamily="34" charset="0"/>
              <a:buChar char="•"/>
            </a:pPr>
            <a:r>
              <a:rPr lang="en-US" dirty="0"/>
              <a:t>More female students attempted suicide than male students. </a:t>
            </a:r>
          </a:p>
          <a:p>
            <a:pPr marL="171450" lvl="0" indent="-171450">
              <a:spcAft>
                <a:spcPts val="600"/>
              </a:spcAft>
              <a:buFont typeface="Arial" panose="020B0604020202020204" pitchFamily="34" charset="0"/>
              <a:buChar char="•"/>
            </a:pPr>
            <a:r>
              <a:rPr lang="en-US" dirty="0"/>
              <a:t>More black students attempted suicide than white students. </a:t>
            </a:r>
          </a:p>
        </p:txBody>
      </p:sp>
      <p:sp>
        <p:nvSpPr>
          <p:cNvPr id="4" name="Slide Number Placeholder 3"/>
          <p:cNvSpPr>
            <a:spLocks noGrp="1"/>
          </p:cNvSpPr>
          <p:nvPr>
            <p:ph type="sldNum" sz="quarter" idx="5"/>
          </p:nvPr>
        </p:nvSpPr>
        <p:spPr/>
        <p:txBody>
          <a:bodyPr/>
          <a:lstStyle/>
          <a:p>
            <a:fld id="{9CB48C77-F165-45F7-B783-066DD38FA3C2}" type="slidenum">
              <a:rPr lang="en-US" smtClean="0"/>
              <a:pPr/>
              <a:t>7</a:t>
            </a:fld>
            <a:endParaRPr lang="en-US"/>
          </a:p>
        </p:txBody>
      </p:sp>
      <p:sp>
        <p:nvSpPr>
          <p:cNvPr id="7" name="Slide Image Placeholder 6">
            <a:extLst>
              <a:ext uri="{FF2B5EF4-FFF2-40B4-BE49-F238E27FC236}">
                <a16:creationId xmlns="" xmlns:a16="http://schemas.microsoft.com/office/drawing/2014/main" id="{A11308FD-C392-48DE-A701-B7C3122E4657}"/>
              </a:ext>
            </a:extLst>
          </p:cNvPr>
          <p:cNvSpPr>
            <a:spLocks noGrp="1" noRot="1" noChangeAspect="1"/>
          </p:cNvSpPr>
          <p:nvPr>
            <p:ph type="sldImg"/>
          </p:nvPr>
        </p:nvSpPr>
        <p:spPr/>
      </p:sp>
    </p:spTree>
    <p:extLst>
      <p:ext uri="{BB962C8B-B14F-4D97-AF65-F5344CB8AC3E}">
        <p14:creationId xmlns:p14="http://schemas.microsoft.com/office/powerpoint/2010/main" val="2061014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5DC32D2-C72E-48A1-8889-8A1CB01CC1AC}" type="slidenum">
              <a:rPr lang="en-US" altLang="en-US" smtClean="0">
                <a:latin typeface="Arial" charset="0"/>
                <a:ea typeface="MS PGothic" pitchFamily="34" charset="-128"/>
              </a:rPr>
              <a:pPr>
                <a:spcBef>
                  <a:spcPct val="0"/>
                </a:spcBef>
              </a:pPr>
              <a:t>11</a:t>
            </a:fld>
            <a:endParaRPr lang="en-US" altLang="en-US" smtClean="0">
              <a:latin typeface="Arial" charset="0"/>
              <a:ea typeface="MS PGothic" pitchFamily="34" charset="-128"/>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latin typeface="Arial"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9B4694A-6420-4847-BC32-4E9596EAB263}" type="slidenum">
              <a:rPr lang="en-US" altLang="en-US" smtClean="0">
                <a:latin typeface="Arial" charset="0"/>
              </a:rPr>
              <a:pPr>
                <a:spcBef>
                  <a:spcPct val="0"/>
                </a:spcBef>
              </a:pPr>
              <a:t>12</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B4416EF4-9DD6-49B4-A048-114A6D93D8AF}" type="slidenum">
              <a:rPr lang="en-US" altLang="en-US" smtClean="0"/>
              <a:pPr>
                <a:spcBef>
                  <a:spcPct val="0"/>
                </a:spcBef>
              </a:pPr>
              <a:t>13</a:t>
            </a:fld>
            <a:endParaRPr lang="en-US" altLang="en-US"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2">
            <a:extLst>
              <a:ext uri="{FF2B5EF4-FFF2-40B4-BE49-F238E27FC236}">
                <a16:creationId xmlns="" xmlns:a16="http://schemas.microsoft.com/office/drawing/2014/main" id="{57C3987D-6909-4B81-9AEB-D733EEDA01F4}"/>
              </a:ext>
            </a:extLst>
          </p:cNvPr>
          <p:cNvGrpSpPr>
            <a:grpSpLocks/>
          </p:cNvGrpSpPr>
          <p:nvPr/>
        </p:nvGrpSpPr>
        <p:grpSpPr bwMode="auto">
          <a:xfrm>
            <a:off x="4335463" y="1169988"/>
            <a:ext cx="4814887" cy="4994275"/>
            <a:chOff x="4334933" y="1169931"/>
            <a:chExt cx="4814835" cy="4993802"/>
          </a:xfrm>
        </p:grpSpPr>
        <p:cxnSp>
          <p:nvCxnSpPr>
            <p:cNvPr id="5" name="Straight Connector 4">
              <a:extLst>
                <a:ext uri="{FF2B5EF4-FFF2-40B4-BE49-F238E27FC236}">
                  <a16:creationId xmlns="" xmlns:a16="http://schemas.microsoft.com/office/drawing/2014/main" id="{44049E65-E42C-49A6-8D43-8FD1E0F71DD7}"/>
                </a:ext>
              </a:extLst>
            </p:cNvPr>
            <p:cNvCxnSpPr/>
            <p:nvPr/>
          </p:nvCxnSpPr>
          <p:spPr>
            <a:xfrm flipH="1">
              <a:off x="6009727" y="1169931"/>
              <a:ext cx="3133691" cy="313501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 xmlns:a16="http://schemas.microsoft.com/office/drawing/2014/main" id="{FC2AF4CC-CFA3-4718-899B-12550D851809}"/>
                </a:ext>
              </a:extLst>
            </p:cNvPr>
            <p:cNvCxnSpPr/>
            <p:nvPr/>
          </p:nvCxnSpPr>
          <p:spPr>
            <a:xfrm flipH="1">
              <a:off x="4334933" y="1349301"/>
              <a:ext cx="4814835" cy="4814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 xmlns:a16="http://schemas.microsoft.com/office/drawing/2014/main" id="{3F8BA5D6-13DC-4BBE-8457-B5A66338DAE5}"/>
                </a:ext>
              </a:extLst>
            </p:cNvPr>
            <p:cNvCxnSpPr/>
            <p:nvPr/>
          </p:nvCxnSpPr>
          <p:spPr>
            <a:xfrm flipH="1">
              <a:off x="5225510" y="1469940"/>
              <a:ext cx="3911558" cy="391123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 xmlns:a16="http://schemas.microsoft.com/office/drawing/2014/main" id="{BC63F06C-0F32-4CD9-8677-B115295DB4DB}"/>
                </a:ext>
              </a:extLst>
            </p:cNvPr>
            <p:cNvCxnSpPr/>
            <p:nvPr/>
          </p:nvCxnSpPr>
          <p:spPr>
            <a:xfrm flipH="1">
              <a:off x="5304885" y="1308030"/>
              <a:ext cx="3838534" cy="38397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 xmlns:a16="http://schemas.microsoft.com/office/drawing/2014/main" id="{03B951E5-E8C6-458F-8B1E-2F8B8BE8607B}"/>
                </a:ext>
              </a:extLst>
            </p:cNvPr>
            <p:cNvCxnSpPr/>
            <p:nvPr/>
          </p:nvCxnSpPr>
          <p:spPr>
            <a:xfrm flipH="1">
              <a:off x="5706518" y="1769949"/>
              <a:ext cx="3430550" cy="343026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3">
            <a:extLst>
              <a:ext uri="{FF2B5EF4-FFF2-40B4-BE49-F238E27FC236}">
                <a16:creationId xmlns="" xmlns:a16="http://schemas.microsoft.com/office/drawing/2014/main" id="{21AC30DD-7EFD-43E8-8729-DE2181915CF6}"/>
              </a:ext>
            </a:extLst>
          </p:cNvPr>
          <p:cNvSpPr>
            <a:spLocks noGrp="1"/>
          </p:cNvSpPr>
          <p:nvPr>
            <p:ph type="dt" sz="half" idx="10"/>
          </p:nvPr>
        </p:nvSpPr>
        <p:spPr/>
        <p:txBody>
          <a:bodyPr/>
          <a:lstStyle>
            <a:lvl1pPr>
              <a:defRPr/>
            </a:lvl1pPr>
          </a:lstStyle>
          <a:p>
            <a:pPr>
              <a:defRPr/>
            </a:pPr>
            <a:fld id="{29020A36-24CE-4892-8F6A-CFA495CCA442}" type="datetimeFigureOut">
              <a:rPr lang="fr-FR"/>
              <a:pPr>
                <a:defRPr/>
              </a:pPr>
              <a:t>19/03/2021</a:t>
            </a:fld>
            <a:endParaRPr lang="fr-CA"/>
          </a:p>
        </p:txBody>
      </p:sp>
      <p:sp>
        <p:nvSpPr>
          <p:cNvPr id="11" name="Footer Placeholder 4">
            <a:extLst>
              <a:ext uri="{FF2B5EF4-FFF2-40B4-BE49-F238E27FC236}">
                <a16:creationId xmlns="" xmlns:a16="http://schemas.microsoft.com/office/drawing/2014/main" id="{1EE1C783-DE8B-404A-A48E-6218DC8B0D2B}"/>
              </a:ext>
            </a:extLst>
          </p:cNvPr>
          <p:cNvSpPr>
            <a:spLocks noGrp="1"/>
          </p:cNvSpPr>
          <p:nvPr>
            <p:ph type="ftr" sz="quarter" idx="11"/>
          </p:nvPr>
        </p:nvSpPr>
        <p:spPr/>
        <p:txBody>
          <a:bodyPr/>
          <a:lstStyle>
            <a:lvl1pPr>
              <a:defRPr/>
            </a:lvl1pPr>
          </a:lstStyle>
          <a:p>
            <a:pPr>
              <a:defRPr/>
            </a:pPr>
            <a:endParaRPr lang="fr-CA"/>
          </a:p>
        </p:txBody>
      </p:sp>
      <p:sp>
        <p:nvSpPr>
          <p:cNvPr id="12" name="Slide Number Placeholder 5">
            <a:extLst>
              <a:ext uri="{FF2B5EF4-FFF2-40B4-BE49-F238E27FC236}">
                <a16:creationId xmlns="" xmlns:a16="http://schemas.microsoft.com/office/drawing/2014/main" id="{3F5C3F94-2207-488D-AD98-A57BD784AE07}"/>
              </a:ext>
            </a:extLst>
          </p:cNvPr>
          <p:cNvSpPr>
            <a:spLocks noGrp="1"/>
          </p:cNvSpPr>
          <p:nvPr>
            <p:ph type="sldNum" sz="quarter" idx="12"/>
          </p:nvPr>
        </p:nvSpPr>
        <p:spPr/>
        <p:txBody>
          <a:bodyPr/>
          <a:lstStyle>
            <a:lvl1pPr>
              <a:defRPr/>
            </a:lvl1pPr>
          </a:lstStyle>
          <a:p>
            <a:fld id="{A3565430-E7C2-41D4-A71E-D3ED04F565CD}" type="slidenum">
              <a:rPr lang="fr-CA" altLang="en-US"/>
              <a:pPr/>
              <a:t>‹#›</a:t>
            </a:fld>
            <a:endParaRPr lang="fr-CA" altLang="en-US"/>
          </a:p>
        </p:txBody>
      </p:sp>
    </p:spTree>
    <p:extLst>
      <p:ext uri="{BB962C8B-B14F-4D97-AF65-F5344CB8AC3E}">
        <p14:creationId xmlns:p14="http://schemas.microsoft.com/office/powerpoint/2010/main" val="332983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5" name="Date Placeholder 3">
            <a:extLst>
              <a:ext uri="{FF2B5EF4-FFF2-40B4-BE49-F238E27FC236}">
                <a16:creationId xmlns="" xmlns:a16="http://schemas.microsoft.com/office/drawing/2014/main" id="{47ECC3B4-38BD-4A26-A73D-880A54AC228B}"/>
              </a:ext>
            </a:extLst>
          </p:cNvPr>
          <p:cNvSpPr>
            <a:spLocks noGrp="1"/>
          </p:cNvSpPr>
          <p:nvPr>
            <p:ph type="dt" sz="half" idx="15"/>
          </p:nvPr>
        </p:nvSpPr>
        <p:spPr/>
        <p:txBody>
          <a:bodyPr/>
          <a:lstStyle>
            <a:lvl1pPr>
              <a:defRPr/>
            </a:lvl1pPr>
          </a:lstStyle>
          <a:p>
            <a:pPr>
              <a:defRPr/>
            </a:pPr>
            <a:fld id="{4F7F9947-133C-49B0-97CD-86D5BD74B16F}" type="datetimeFigureOut">
              <a:rPr lang="fr-FR"/>
              <a:pPr>
                <a:defRPr/>
              </a:pPr>
              <a:t>19/03/2021</a:t>
            </a:fld>
            <a:endParaRPr lang="fr-CA"/>
          </a:p>
        </p:txBody>
      </p:sp>
      <p:sp>
        <p:nvSpPr>
          <p:cNvPr id="7" name="Footer Placeholder 4">
            <a:extLst>
              <a:ext uri="{FF2B5EF4-FFF2-40B4-BE49-F238E27FC236}">
                <a16:creationId xmlns="" xmlns:a16="http://schemas.microsoft.com/office/drawing/2014/main" id="{126B76C4-4C55-4890-A529-FC71758A12ED}"/>
              </a:ext>
            </a:extLst>
          </p:cNvPr>
          <p:cNvSpPr>
            <a:spLocks noGrp="1"/>
          </p:cNvSpPr>
          <p:nvPr>
            <p:ph type="ftr" sz="quarter" idx="16"/>
          </p:nvPr>
        </p:nvSpPr>
        <p:spPr/>
        <p:txBody>
          <a:bodyPr/>
          <a:lstStyle>
            <a:lvl1pPr>
              <a:defRPr/>
            </a:lvl1pPr>
          </a:lstStyle>
          <a:p>
            <a:pPr>
              <a:defRPr/>
            </a:pPr>
            <a:endParaRPr lang="fr-CA"/>
          </a:p>
        </p:txBody>
      </p:sp>
      <p:sp>
        <p:nvSpPr>
          <p:cNvPr id="8" name="Slide Number Placeholder 5">
            <a:extLst>
              <a:ext uri="{FF2B5EF4-FFF2-40B4-BE49-F238E27FC236}">
                <a16:creationId xmlns="" xmlns:a16="http://schemas.microsoft.com/office/drawing/2014/main" id="{6E962408-BD7E-4281-A473-66C173D1911B}"/>
              </a:ext>
            </a:extLst>
          </p:cNvPr>
          <p:cNvSpPr>
            <a:spLocks noGrp="1"/>
          </p:cNvSpPr>
          <p:nvPr>
            <p:ph type="sldNum" sz="quarter" idx="17"/>
          </p:nvPr>
        </p:nvSpPr>
        <p:spPr/>
        <p:txBody>
          <a:bodyPr/>
          <a:lstStyle>
            <a:lvl1pPr>
              <a:defRPr/>
            </a:lvl1pPr>
          </a:lstStyle>
          <a:p>
            <a:fld id="{C8F2B49A-1AB5-44C1-A2A2-0D1DA28383F9}" type="slidenum">
              <a:rPr lang="fr-CA" altLang="en-US"/>
              <a:pPr/>
              <a:t>‹#›</a:t>
            </a:fld>
            <a:endParaRPr lang="fr-CA" altLang="en-US"/>
          </a:p>
        </p:txBody>
      </p:sp>
    </p:spTree>
    <p:extLst>
      <p:ext uri="{BB962C8B-B14F-4D97-AF65-F5344CB8AC3E}">
        <p14:creationId xmlns:p14="http://schemas.microsoft.com/office/powerpoint/2010/main" val="15086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9F891A5-2A09-4785-8412-0DE11F59AE28}"/>
              </a:ext>
            </a:extLst>
          </p:cNvPr>
          <p:cNvSpPr>
            <a:spLocks noGrp="1"/>
          </p:cNvSpPr>
          <p:nvPr>
            <p:ph type="dt" sz="half" idx="10"/>
          </p:nvPr>
        </p:nvSpPr>
        <p:spPr/>
        <p:txBody>
          <a:bodyPr/>
          <a:lstStyle>
            <a:lvl1pPr>
              <a:defRPr/>
            </a:lvl1pPr>
          </a:lstStyle>
          <a:p>
            <a:pPr>
              <a:defRPr/>
            </a:pPr>
            <a:fld id="{42788BDB-F19F-460C-BA1F-C294D6B5E9D5}"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DB864ECE-234F-4CF9-82BC-13D2B4493CA3}"/>
              </a:ext>
            </a:extLst>
          </p:cNvPr>
          <p:cNvSpPr>
            <a:spLocks noGrp="1"/>
          </p:cNvSpPr>
          <p:nvPr>
            <p:ph type="ftr" sz="quarter" idx="11"/>
          </p:nvPr>
        </p:nvSpPr>
        <p:spPr/>
        <p:txBody>
          <a:bodyPr/>
          <a:lstStyle>
            <a:lvl1pPr>
              <a:defRPr/>
            </a:lvl1pPr>
          </a:lstStyle>
          <a:p>
            <a:pPr>
              <a:defRPr/>
            </a:pPr>
            <a:endParaRPr lang="fr-CA"/>
          </a:p>
        </p:txBody>
      </p:sp>
      <p:sp>
        <p:nvSpPr>
          <p:cNvPr id="6" name="Slide Number Placeholder 5">
            <a:extLst>
              <a:ext uri="{FF2B5EF4-FFF2-40B4-BE49-F238E27FC236}">
                <a16:creationId xmlns="" xmlns:a16="http://schemas.microsoft.com/office/drawing/2014/main" id="{EFD2748D-7422-4C2E-AA06-A3D720AAF6C2}"/>
              </a:ext>
            </a:extLst>
          </p:cNvPr>
          <p:cNvSpPr>
            <a:spLocks noGrp="1"/>
          </p:cNvSpPr>
          <p:nvPr>
            <p:ph type="sldNum" sz="quarter" idx="12"/>
          </p:nvPr>
        </p:nvSpPr>
        <p:spPr/>
        <p:txBody>
          <a:bodyPr/>
          <a:lstStyle>
            <a:lvl1pPr>
              <a:defRPr/>
            </a:lvl1pPr>
          </a:lstStyle>
          <a:p>
            <a:fld id="{E210BC0B-5E41-4883-8854-A98E6608F2A6}" type="slidenum">
              <a:rPr lang="fr-CA" altLang="en-US"/>
              <a:pPr/>
              <a:t>‹#›</a:t>
            </a:fld>
            <a:endParaRPr lang="fr-CA" altLang="en-US"/>
          </a:p>
        </p:txBody>
      </p:sp>
    </p:spTree>
    <p:extLst>
      <p:ext uri="{BB962C8B-B14F-4D97-AF65-F5344CB8AC3E}">
        <p14:creationId xmlns:p14="http://schemas.microsoft.com/office/powerpoint/2010/main" val="181478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02163CA3-62FC-4D6A-8743-8E85D424AF22}"/>
              </a:ext>
            </a:extLst>
          </p:cNvPr>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t>“</a:t>
            </a:r>
          </a:p>
        </p:txBody>
      </p:sp>
      <p:sp>
        <p:nvSpPr>
          <p:cNvPr id="6" name="TextBox 5">
            <a:extLst>
              <a:ext uri="{FF2B5EF4-FFF2-40B4-BE49-F238E27FC236}">
                <a16:creationId xmlns="" xmlns:a16="http://schemas.microsoft.com/office/drawing/2014/main" id="{B7DECA7E-E9A5-4DAE-9222-68F44E1F88F0}"/>
              </a:ext>
            </a:extLst>
          </p:cNvPr>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a:t>”</a:t>
            </a:r>
          </a:p>
        </p:txBody>
      </p:sp>
      <p:sp>
        <p:nvSpPr>
          <p:cNvPr id="2" name="Title 1"/>
          <p:cNvSpPr>
            <a:spLocks noGrp="1"/>
          </p:cNvSpPr>
          <p:nvPr>
            <p:ph type="title"/>
          </p:nvPr>
        </p:nvSpPr>
        <p:spPr>
          <a:xfrm>
            <a:off x="856283" y="533400"/>
            <a:ext cx="6859787" cy="2895600"/>
          </a:xfrm>
        </p:spPr>
        <p:txBody>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 xmlns:a16="http://schemas.microsoft.com/office/drawing/2014/main" id="{795C2B8A-FE2E-4E0E-8E6C-A914D17D13F1}"/>
              </a:ext>
            </a:extLst>
          </p:cNvPr>
          <p:cNvSpPr>
            <a:spLocks noGrp="1"/>
          </p:cNvSpPr>
          <p:nvPr>
            <p:ph type="dt" sz="half" idx="14"/>
          </p:nvPr>
        </p:nvSpPr>
        <p:spPr/>
        <p:txBody>
          <a:bodyPr/>
          <a:lstStyle>
            <a:lvl1pPr>
              <a:defRPr/>
            </a:lvl1pPr>
          </a:lstStyle>
          <a:p>
            <a:pPr>
              <a:defRPr/>
            </a:pPr>
            <a:fld id="{4BFBC5FC-0166-4069-A7C5-ADD8FBC40088}" type="datetimeFigureOut">
              <a:rPr lang="fr-FR"/>
              <a:pPr>
                <a:defRPr/>
              </a:pPr>
              <a:t>19/03/2021</a:t>
            </a:fld>
            <a:endParaRPr lang="fr-CA"/>
          </a:p>
        </p:txBody>
      </p:sp>
      <p:sp>
        <p:nvSpPr>
          <p:cNvPr id="8" name="Footer Placeholder 4">
            <a:extLst>
              <a:ext uri="{FF2B5EF4-FFF2-40B4-BE49-F238E27FC236}">
                <a16:creationId xmlns="" xmlns:a16="http://schemas.microsoft.com/office/drawing/2014/main" id="{9C00787B-6E1C-48FC-BFBE-51C38582C9B2}"/>
              </a:ext>
            </a:extLst>
          </p:cNvPr>
          <p:cNvSpPr>
            <a:spLocks noGrp="1"/>
          </p:cNvSpPr>
          <p:nvPr>
            <p:ph type="ftr" sz="quarter" idx="15"/>
          </p:nvPr>
        </p:nvSpPr>
        <p:spPr/>
        <p:txBody>
          <a:bodyPr/>
          <a:lstStyle>
            <a:lvl1pPr>
              <a:defRPr/>
            </a:lvl1pPr>
          </a:lstStyle>
          <a:p>
            <a:pPr>
              <a:defRPr/>
            </a:pPr>
            <a:endParaRPr lang="fr-CA"/>
          </a:p>
        </p:txBody>
      </p:sp>
      <p:sp>
        <p:nvSpPr>
          <p:cNvPr id="9" name="Slide Number Placeholder 5">
            <a:extLst>
              <a:ext uri="{FF2B5EF4-FFF2-40B4-BE49-F238E27FC236}">
                <a16:creationId xmlns="" xmlns:a16="http://schemas.microsoft.com/office/drawing/2014/main" id="{C41E6210-E3B7-402A-B95E-623441A93C95}"/>
              </a:ext>
            </a:extLst>
          </p:cNvPr>
          <p:cNvSpPr>
            <a:spLocks noGrp="1"/>
          </p:cNvSpPr>
          <p:nvPr>
            <p:ph type="sldNum" sz="quarter" idx="16"/>
          </p:nvPr>
        </p:nvSpPr>
        <p:spPr/>
        <p:txBody>
          <a:bodyPr/>
          <a:lstStyle>
            <a:lvl1pPr>
              <a:defRPr/>
            </a:lvl1pPr>
          </a:lstStyle>
          <a:p>
            <a:fld id="{6D3F625A-7F85-4F36-A1CF-BFFC84912B83}" type="slidenum">
              <a:rPr lang="fr-CA" altLang="en-US"/>
              <a:pPr/>
              <a:t>‹#›</a:t>
            </a:fld>
            <a:endParaRPr lang="fr-CA" altLang="en-US"/>
          </a:p>
        </p:txBody>
      </p:sp>
    </p:spTree>
    <p:extLst>
      <p:ext uri="{BB962C8B-B14F-4D97-AF65-F5344CB8AC3E}">
        <p14:creationId xmlns:p14="http://schemas.microsoft.com/office/powerpoint/2010/main" val="1177996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F2A8521F-0737-4451-BEBF-8387C97A0D78}"/>
              </a:ext>
            </a:extLst>
          </p:cNvPr>
          <p:cNvSpPr>
            <a:spLocks noGrp="1"/>
          </p:cNvSpPr>
          <p:nvPr>
            <p:ph type="dt" sz="half" idx="10"/>
          </p:nvPr>
        </p:nvSpPr>
        <p:spPr/>
        <p:txBody>
          <a:bodyPr/>
          <a:lstStyle>
            <a:lvl1pPr>
              <a:defRPr/>
            </a:lvl1pPr>
          </a:lstStyle>
          <a:p>
            <a:pPr>
              <a:defRPr/>
            </a:pPr>
            <a:fld id="{CD6EC4A9-48C1-4630-8BE6-61247BD63019}"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DFEBA9C7-8FB6-48E4-893F-3B80A51F3083}"/>
              </a:ext>
            </a:extLst>
          </p:cNvPr>
          <p:cNvSpPr>
            <a:spLocks noGrp="1"/>
          </p:cNvSpPr>
          <p:nvPr>
            <p:ph type="ftr" sz="quarter" idx="11"/>
          </p:nvPr>
        </p:nvSpPr>
        <p:spPr/>
        <p:txBody>
          <a:bodyPr/>
          <a:lstStyle>
            <a:lvl1pPr>
              <a:defRPr/>
            </a:lvl1pPr>
          </a:lstStyle>
          <a:p>
            <a:pPr>
              <a:defRPr/>
            </a:pPr>
            <a:endParaRPr lang="fr-CA"/>
          </a:p>
        </p:txBody>
      </p:sp>
      <p:sp>
        <p:nvSpPr>
          <p:cNvPr id="6" name="Slide Number Placeholder 5">
            <a:extLst>
              <a:ext uri="{FF2B5EF4-FFF2-40B4-BE49-F238E27FC236}">
                <a16:creationId xmlns="" xmlns:a16="http://schemas.microsoft.com/office/drawing/2014/main" id="{6F4230CD-D28F-439E-9B22-05F091E04500}"/>
              </a:ext>
            </a:extLst>
          </p:cNvPr>
          <p:cNvSpPr>
            <a:spLocks noGrp="1"/>
          </p:cNvSpPr>
          <p:nvPr>
            <p:ph type="sldNum" sz="quarter" idx="12"/>
          </p:nvPr>
        </p:nvSpPr>
        <p:spPr/>
        <p:txBody>
          <a:bodyPr/>
          <a:lstStyle>
            <a:lvl1pPr>
              <a:defRPr/>
            </a:lvl1pPr>
          </a:lstStyle>
          <a:p>
            <a:fld id="{CB2FE0F9-5180-4B42-8D4A-811CC4E139DC}" type="slidenum">
              <a:rPr lang="fr-CA" altLang="en-US"/>
              <a:pPr/>
              <a:t>‹#›</a:t>
            </a:fld>
            <a:endParaRPr lang="fr-CA" altLang="en-US"/>
          </a:p>
        </p:txBody>
      </p:sp>
    </p:spTree>
    <p:extLst>
      <p:ext uri="{BB962C8B-B14F-4D97-AF65-F5344CB8AC3E}">
        <p14:creationId xmlns:p14="http://schemas.microsoft.com/office/powerpoint/2010/main" val="1038371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48AC81F-3EE2-47B5-8122-0B2F609A8934}"/>
              </a:ext>
            </a:extLst>
          </p:cNvPr>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t>“</a:t>
            </a:r>
          </a:p>
        </p:txBody>
      </p:sp>
      <p:sp>
        <p:nvSpPr>
          <p:cNvPr id="6" name="TextBox 5">
            <a:extLst>
              <a:ext uri="{FF2B5EF4-FFF2-40B4-BE49-F238E27FC236}">
                <a16:creationId xmlns="" xmlns:a16="http://schemas.microsoft.com/office/drawing/2014/main" id="{4EE22A6F-8FFC-42E3-94DF-382DB93E4214}"/>
              </a:ext>
            </a:extLst>
          </p:cNvPr>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a:t>”</a:t>
            </a:r>
          </a:p>
        </p:txBody>
      </p:sp>
      <p:sp>
        <p:nvSpPr>
          <p:cNvPr id="2" name="Title 1"/>
          <p:cNvSpPr>
            <a:spLocks noGrp="1"/>
          </p:cNvSpPr>
          <p:nvPr>
            <p:ph type="title"/>
          </p:nvPr>
        </p:nvSpPr>
        <p:spPr>
          <a:xfrm>
            <a:off x="856284" y="533400"/>
            <a:ext cx="6859786" cy="2895600"/>
          </a:xfrm>
        </p:spPr>
        <p:txBody>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rtlCol="0" anchor="b">
            <a:normAutofit/>
          </a:bodyPr>
          <a:lstStyle>
            <a:lvl1pPr>
              <a:buNone/>
              <a:defRPr lang="en-US" sz="20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 xmlns:a16="http://schemas.microsoft.com/office/drawing/2014/main" id="{6BB1C4B0-91EC-44E2-BF6A-4B1C040A096D}"/>
              </a:ext>
            </a:extLst>
          </p:cNvPr>
          <p:cNvSpPr>
            <a:spLocks noGrp="1"/>
          </p:cNvSpPr>
          <p:nvPr>
            <p:ph type="dt" sz="half" idx="14"/>
          </p:nvPr>
        </p:nvSpPr>
        <p:spPr/>
        <p:txBody>
          <a:bodyPr/>
          <a:lstStyle>
            <a:lvl1pPr>
              <a:defRPr/>
            </a:lvl1pPr>
          </a:lstStyle>
          <a:p>
            <a:pPr>
              <a:defRPr/>
            </a:pPr>
            <a:fld id="{FE02768C-A384-4E77-8F94-7E72CB8738FD}" type="datetimeFigureOut">
              <a:rPr lang="fr-FR"/>
              <a:pPr>
                <a:defRPr/>
              </a:pPr>
              <a:t>19/03/2021</a:t>
            </a:fld>
            <a:endParaRPr lang="fr-CA"/>
          </a:p>
        </p:txBody>
      </p:sp>
      <p:sp>
        <p:nvSpPr>
          <p:cNvPr id="8" name="Footer Placeholder 4">
            <a:extLst>
              <a:ext uri="{FF2B5EF4-FFF2-40B4-BE49-F238E27FC236}">
                <a16:creationId xmlns="" xmlns:a16="http://schemas.microsoft.com/office/drawing/2014/main" id="{54052297-03D5-44D2-A050-EC255398B74E}"/>
              </a:ext>
            </a:extLst>
          </p:cNvPr>
          <p:cNvSpPr>
            <a:spLocks noGrp="1"/>
          </p:cNvSpPr>
          <p:nvPr>
            <p:ph type="ftr" sz="quarter" idx="15"/>
          </p:nvPr>
        </p:nvSpPr>
        <p:spPr/>
        <p:txBody>
          <a:bodyPr/>
          <a:lstStyle>
            <a:lvl1pPr>
              <a:defRPr/>
            </a:lvl1pPr>
          </a:lstStyle>
          <a:p>
            <a:pPr>
              <a:defRPr/>
            </a:pPr>
            <a:endParaRPr lang="fr-CA"/>
          </a:p>
        </p:txBody>
      </p:sp>
      <p:sp>
        <p:nvSpPr>
          <p:cNvPr id="9" name="Slide Number Placeholder 5">
            <a:extLst>
              <a:ext uri="{FF2B5EF4-FFF2-40B4-BE49-F238E27FC236}">
                <a16:creationId xmlns="" xmlns:a16="http://schemas.microsoft.com/office/drawing/2014/main" id="{42925343-C57B-428A-AB51-323FE385253D}"/>
              </a:ext>
            </a:extLst>
          </p:cNvPr>
          <p:cNvSpPr>
            <a:spLocks noGrp="1"/>
          </p:cNvSpPr>
          <p:nvPr>
            <p:ph type="sldNum" sz="quarter" idx="16"/>
          </p:nvPr>
        </p:nvSpPr>
        <p:spPr/>
        <p:txBody>
          <a:bodyPr/>
          <a:lstStyle>
            <a:lvl1pPr>
              <a:defRPr/>
            </a:lvl1pPr>
          </a:lstStyle>
          <a:p>
            <a:fld id="{913451B5-590B-468D-BDD8-2E491B792C45}" type="slidenum">
              <a:rPr lang="fr-CA" altLang="en-US"/>
              <a:pPr/>
              <a:t>‹#›</a:t>
            </a:fld>
            <a:endParaRPr lang="fr-CA" altLang="en-US"/>
          </a:p>
        </p:txBody>
      </p:sp>
    </p:spTree>
    <p:extLst>
      <p:ext uri="{BB962C8B-B14F-4D97-AF65-F5344CB8AC3E}">
        <p14:creationId xmlns:p14="http://schemas.microsoft.com/office/powerpoint/2010/main" val="3045670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a:lstStyle>
            <a:lvl1pPr>
              <a:defRPr lang="en-US" sz="2800"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rtlCol="0" anchor="b">
            <a:normAutofit/>
          </a:bodyPr>
          <a:lstStyle>
            <a:lvl1pPr>
              <a:buNone/>
              <a:defRPr lang="en-US" sz="20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 xmlns:a16="http://schemas.microsoft.com/office/drawing/2014/main" id="{CFE877E6-F07E-4F00-BE45-D2EF53FD3318}"/>
              </a:ext>
            </a:extLst>
          </p:cNvPr>
          <p:cNvSpPr>
            <a:spLocks noGrp="1"/>
          </p:cNvSpPr>
          <p:nvPr>
            <p:ph type="dt" sz="half" idx="14"/>
          </p:nvPr>
        </p:nvSpPr>
        <p:spPr/>
        <p:txBody>
          <a:bodyPr/>
          <a:lstStyle>
            <a:lvl1pPr>
              <a:defRPr/>
            </a:lvl1pPr>
          </a:lstStyle>
          <a:p>
            <a:pPr>
              <a:defRPr/>
            </a:pPr>
            <a:fld id="{0D3BE807-90FD-482B-B805-17BC75EA8021}" type="datetimeFigureOut">
              <a:rPr lang="fr-FR"/>
              <a:pPr>
                <a:defRPr/>
              </a:pPr>
              <a:t>19/03/2021</a:t>
            </a:fld>
            <a:endParaRPr lang="fr-CA"/>
          </a:p>
        </p:txBody>
      </p:sp>
      <p:sp>
        <p:nvSpPr>
          <p:cNvPr id="6" name="Footer Placeholder 4">
            <a:extLst>
              <a:ext uri="{FF2B5EF4-FFF2-40B4-BE49-F238E27FC236}">
                <a16:creationId xmlns="" xmlns:a16="http://schemas.microsoft.com/office/drawing/2014/main" id="{0D1286CE-823C-4C68-BA7C-DE2BF2D24D81}"/>
              </a:ext>
            </a:extLst>
          </p:cNvPr>
          <p:cNvSpPr>
            <a:spLocks noGrp="1"/>
          </p:cNvSpPr>
          <p:nvPr>
            <p:ph type="ftr" sz="quarter" idx="15"/>
          </p:nvPr>
        </p:nvSpPr>
        <p:spPr/>
        <p:txBody>
          <a:bodyPr/>
          <a:lstStyle>
            <a:lvl1pPr>
              <a:defRPr/>
            </a:lvl1pPr>
          </a:lstStyle>
          <a:p>
            <a:pPr>
              <a:defRPr/>
            </a:pPr>
            <a:endParaRPr lang="fr-CA"/>
          </a:p>
        </p:txBody>
      </p:sp>
      <p:sp>
        <p:nvSpPr>
          <p:cNvPr id="7" name="Slide Number Placeholder 5">
            <a:extLst>
              <a:ext uri="{FF2B5EF4-FFF2-40B4-BE49-F238E27FC236}">
                <a16:creationId xmlns="" xmlns:a16="http://schemas.microsoft.com/office/drawing/2014/main" id="{B28EA09A-30C3-437A-8D43-BAA11289D500}"/>
              </a:ext>
            </a:extLst>
          </p:cNvPr>
          <p:cNvSpPr>
            <a:spLocks noGrp="1"/>
          </p:cNvSpPr>
          <p:nvPr>
            <p:ph type="sldNum" sz="quarter" idx="16"/>
          </p:nvPr>
        </p:nvSpPr>
        <p:spPr/>
        <p:txBody>
          <a:bodyPr/>
          <a:lstStyle>
            <a:lvl1pPr>
              <a:defRPr/>
            </a:lvl1pPr>
          </a:lstStyle>
          <a:p>
            <a:fld id="{9393ADE9-1DF6-46A0-8EEF-FAEA4E2021B7}" type="slidenum">
              <a:rPr lang="fr-CA" altLang="en-US"/>
              <a:pPr/>
              <a:t>‹#›</a:t>
            </a:fld>
            <a:endParaRPr lang="fr-CA" altLang="en-US"/>
          </a:p>
        </p:txBody>
      </p:sp>
    </p:spTree>
    <p:extLst>
      <p:ext uri="{BB962C8B-B14F-4D97-AF65-F5344CB8AC3E}">
        <p14:creationId xmlns:p14="http://schemas.microsoft.com/office/powerpoint/2010/main" val="698355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EAE11C20-6A1C-4735-AD49-A83556F62F84}"/>
              </a:ext>
            </a:extLst>
          </p:cNvPr>
          <p:cNvSpPr>
            <a:spLocks noGrp="1"/>
          </p:cNvSpPr>
          <p:nvPr>
            <p:ph type="dt" sz="half" idx="10"/>
          </p:nvPr>
        </p:nvSpPr>
        <p:spPr/>
        <p:txBody>
          <a:bodyPr/>
          <a:lstStyle>
            <a:lvl1pPr>
              <a:defRPr/>
            </a:lvl1pPr>
          </a:lstStyle>
          <a:p>
            <a:pPr>
              <a:defRPr/>
            </a:pPr>
            <a:fld id="{820A023B-81D9-4EB5-9D19-49D163A285D1}"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1E6C9955-1197-4A64-8B40-F4232D989176}"/>
              </a:ext>
            </a:extLst>
          </p:cNvPr>
          <p:cNvSpPr>
            <a:spLocks noGrp="1"/>
          </p:cNvSpPr>
          <p:nvPr>
            <p:ph type="ftr" sz="quarter" idx="11"/>
          </p:nvPr>
        </p:nvSpPr>
        <p:spPr/>
        <p:txBody>
          <a:bodyPr/>
          <a:lstStyle>
            <a:lvl1pPr>
              <a:defRPr/>
            </a:lvl1pPr>
          </a:lstStyle>
          <a:p>
            <a:pPr>
              <a:defRPr/>
            </a:pPr>
            <a:endParaRPr lang="fr-CA"/>
          </a:p>
        </p:txBody>
      </p:sp>
      <p:sp>
        <p:nvSpPr>
          <p:cNvPr id="6" name="Slide Number Placeholder 5">
            <a:extLst>
              <a:ext uri="{FF2B5EF4-FFF2-40B4-BE49-F238E27FC236}">
                <a16:creationId xmlns="" xmlns:a16="http://schemas.microsoft.com/office/drawing/2014/main" id="{C8F8C034-98C3-4A86-A6CD-F6E4479612CF}"/>
              </a:ext>
            </a:extLst>
          </p:cNvPr>
          <p:cNvSpPr>
            <a:spLocks noGrp="1"/>
          </p:cNvSpPr>
          <p:nvPr>
            <p:ph type="sldNum" sz="quarter" idx="12"/>
          </p:nvPr>
        </p:nvSpPr>
        <p:spPr/>
        <p:txBody>
          <a:bodyPr/>
          <a:lstStyle>
            <a:lvl1pPr>
              <a:defRPr/>
            </a:lvl1pPr>
          </a:lstStyle>
          <a:p>
            <a:fld id="{1FC4912D-72DE-4756-882E-F1E120A6439D}" type="slidenum">
              <a:rPr lang="fr-CA" altLang="en-US"/>
              <a:pPr/>
              <a:t>‹#›</a:t>
            </a:fld>
            <a:endParaRPr lang="fr-CA" altLang="en-US"/>
          </a:p>
        </p:txBody>
      </p:sp>
    </p:spTree>
    <p:extLst>
      <p:ext uri="{BB962C8B-B14F-4D97-AF65-F5344CB8AC3E}">
        <p14:creationId xmlns:p14="http://schemas.microsoft.com/office/powerpoint/2010/main" val="3539318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5C09AD5E-A94A-479D-85D8-D0E51015BA14}"/>
              </a:ext>
            </a:extLst>
          </p:cNvPr>
          <p:cNvSpPr>
            <a:spLocks noGrp="1"/>
          </p:cNvSpPr>
          <p:nvPr>
            <p:ph type="dt" sz="half" idx="10"/>
          </p:nvPr>
        </p:nvSpPr>
        <p:spPr/>
        <p:txBody>
          <a:bodyPr/>
          <a:lstStyle>
            <a:lvl1pPr>
              <a:defRPr/>
            </a:lvl1pPr>
          </a:lstStyle>
          <a:p>
            <a:pPr>
              <a:defRPr/>
            </a:pPr>
            <a:fld id="{9075D551-F1DC-4547-8AA5-95411CDE8BDE}"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77B7116A-9FEB-48D8-A65F-390096CEF770}"/>
              </a:ext>
            </a:extLst>
          </p:cNvPr>
          <p:cNvSpPr>
            <a:spLocks noGrp="1"/>
          </p:cNvSpPr>
          <p:nvPr>
            <p:ph type="ftr" sz="quarter" idx="11"/>
          </p:nvPr>
        </p:nvSpPr>
        <p:spPr/>
        <p:txBody>
          <a:bodyPr/>
          <a:lstStyle>
            <a:lvl1pPr>
              <a:defRPr/>
            </a:lvl1pPr>
          </a:lstStyle>
          <a:p>
            <a:pPr>
              <a:defRPr/>
            </a:pPr>
            <a:endParaRPr lang="fr-CA"/>
          </a:p>
        </p:txBody>
      </p:sp>
      <p:sp>
        <p:nvSpPr>
          <p:cNvPr id="6" name="Slide Number Placeholder 5">
            <a:extLst>
              <a:ext uri="{FF2B5EF4-FFF2-40B4-BE49-F238E27FC236}">
                <a16:creationId xmlns="" xmlns:a16="http://schemas.microsoft.com/office/drawing/2014/main" id="{84D44E01-C5A9-4345-AA7C-FF8B6CE30EFE}"/>
              </a:ext>
            </a:extLst>
          </p:cNvPr>
          <p:cNvSpPr>
            <a:spLocks noGrp="1"/>
          </p:cNvSpPr>
          <p:nvPr>
            <p:ph type="sldNum" sz="quarter" idx="12"/>
          </p:nvPr>
        </p:nvSpPr>
        <p:spPr/>
        <p:txBody>
          <a:bodyPr/>
          <a:lstStyle>
            <a:lvl1pPr>
              <a:defRPr/>
            </a:lvl1pPr>
          </a:lstStyle>
          <a:p>
            <a:fld id="{8C69A9E8-8E9C-45D9-A2A4-3D4CB88B5AB2}" type="slidenum">
              <a:rPr lang="fr-CA" altLang="en-US"/>
              <a:pPr/>
              <a:t>‹#›</a:t>
            </a:fld>
            <a:endParaRPr lang="fr-CA" altLang="en-US"/>
          </a:p>
        </p:txBody>
      </p:sp>
    </p:spTree>
    <p:extLst>
      <p:ext uri="{BB962C8B-B14F-4D97-AF65-F5344CB8AC3E}">
        <p14:creationId xmlns:p14="http://schemas.microsoft.com/office/powerpoint/2010/main" val="1932538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9">
            <a:extLst>
              <a:ext uri="{FF2B5EF4-FFF2-40B4-BE49-F238E27FC236}">
                <a16:creationId xmlns="" xmlns:a16="http://schemas.microsoft.com/office/drawing/2014/main" id="{9A8EE61E-057C-4327-8452-508EBA037EED}"/>
              </a:ext>
            </a:extLst>
          </p:cNvPr>
          <p:cNvSpPr>
            <a:spLocks noGrp="1"/>
          </p:cNvSpPr>
          <p:nvPr>
            <p:ph type="dt" sz="half" idx="10"/>
          </p:nvPr>
        </p:nvSpPr>
        <p:spPr/>
        <p:txBody>
          <a:bodyPr/>
          <a:lstStyle>
            <a:lvl1pPr>
              <a:defRPr/>
            </a:lvl1pPr>
          </a:lstStyle>
          <a:p>
            <a:pPr>
              <a:defRPr/>
            </a:pPr>
            <a:fld id="{7D5B1E22-2B88-49C4-A285-6BCCE1EE888E}" type="datetimeFigureOut">
              <a:rPr lang="en-US"/>
              <a:pPr>
                <a:defRPr/>
              </a:pPr>
              <a:t>3/19/2021</a:t>
            </a:fld>
            <a:endParaRPr lang="en-US"/>
          </a:p>
        </p:txBody>
      </p:sp>
      <p:sp>
        <p:nvSpPr>
          <p:cNvPr id="4" name="Footer Placeholder 21">
            <a:extLst>
              <a:ext uri="{FF2B5EF4-FFF2-40B4-BE49-F238E27FC236}">
                <a16:creationId xmlns="" xmlns:a16="http://schemas.microsoft.com/office/drawing/2014/main" id="{FC47419D-15CB-459E-80BD-D98CE6D5089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 xmlns:a16="http://schemas.microsoft.com/office/drawing/2014/main" id="{310EA910-59F1-4BC2-B948-2D98ACB3B37C}"/>
              </a:ext>
            </a:extLst>
          </p:cNvPr>
          <p:cNvSpPr>
            <a:spLocks noGrp="1"/>
          </p:cNvSpPr>
          <p:nvPr>
            <p:ph type="sldNum" sz="quarter" idx="12"/>
          </p:nvPr>
        </p:nvSpPr>
        <p:spPr/>
        <p:txBody>
          <a:bodyPr/>
          <a:lstStyle>
            <a:lvl1pPr>
              <a:defRPr/>
            </a:lvl1pPr>
          </a:lstStyle>
          <a:p>
            <a:fld id="{5531F927-E5EA-494B-9545-180D0F2F201C}" type="slidenum">
              <a:rPr lang="en-US" altLang="en-US"/>
              <a:pPr/>
              <a:t>‹#›</a:t>
            </a:fld>
            <a:endParaRPr lang="en-US" altLang="en-US"/>
          </a:p>
        </p:txBody>
      </p:sp>
    </p:spTree>
    <p:extLst>
      <p:ext uri="{BB962C8B-B14F-4D97-AF65-F5344CB8AC3E}">
        <p14:creationId xmlns:p14="http://schemas.microsoft.com/office/powerpoint/2010/main" val="3667084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885950"/>
            <a:ext cx="8178800" cy="4171950"/>
          </a:xfrm>
        </p:spPr>
        <p:txBody>
          <a:bodyPr rtlCol="0">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solidFill>
                  <a:schemeClr val="tx1">
                    <a:tint val="75000"/>
                  </a:schemeClr>
                </a:solidFill>
              </a:defRPr>
            </a:lvl1pPr>
          </a:lstStyle>
          <a:p>
            <a:pPr>
              <a:defRPr/>
            </a:pPr>
            <a:endParaRPr lang="en-US"/>
          </a:p>
        </p:txBody>
      </p:sp>
      <p:sp>
        <p:nvSpPr>
          <p:cNvPr id="5" name="Rectangle 5"/>
          <p:cNvSpPr>
            <a:spLocks noGrp="1" noChangeArrowheads="1"/>
          </p:cNvSpPr>
          <p:nvPr>
            <p:ph type="ftr" sz="quarter" idx="11"/>
          </p:nvPr>
        </p:nvSpPr>
        <p:spPr/>
        <p:txBody>
          <a:bodyPr/>
          <a:lstStyle>
            <a:lvl1pPr algn="ctr">
              <a:defRPr sz="1200">
                <a:solidFill>
                  <a:schemeClr val="tx1">
                    <a:tint val="75000"/>
                  </a:schemeClr>
                </a:solidFill>
              </a:defRPr>
            </a:lvl1pPr>
          </a:lstStyle>
          <a:p>
            <a:pPr>
              <a:defRPr/>
            </a:pPr>
            <a:endParaRPr lang="en-US"/>
          </a:p>
        </p:txBody>
      </p:sp>
      <p:sp>
        <p:nvSpPr>
          <p:cNvPr id="6" name="Rectangle 6"/>
          <p:cNvSpPr>
            <a:spLocks noGrp="1" noChangeArrowheads="1"/>
          </p:cNvSpPr>
          <p:nvPr>
            <p:ph type="sldNum" sz="quarter" idx="12"/>
          </p:nvPr>
        </p:nvSpPr>
        <p:spPr/>
        <p:txBody>
          <a:bodyPr/>
          <a:lstStyle>
            <a:lvl1pPr algn="r">
              <a:defRPr>
                <a:solidFill>
                  <a:srgbClr val="898989"/>
                </a:solidFill>
              </a:defRPr>
            </a:lvl1pPr>
          </a:lstStyle>
          <a:p>
            <a:pPr>
              <a:defRPr/>
            </a:pPr>
            <a:fld id="{03005093-D02B-48DD-8027-A0A49C09C65D}" type="slidenum">
              <a:rPr lang="en-US" altLang="en-US"/>
              <a:pPr>
                <a:defRPr/>
              </a:pPr>
              <a:t>‹#›</a:t>
            </a:fld>
            <a:endParaRPr lang="en-US" altLang="en-US"/>
          </a:p>
        </p:txBody>
      </p:sp>
    </p:spTree>
    <p:extLst>
      <p:ext uri="{BB962C8B-B14F-4D97-AF65-F5344CB8AC3E}">
        <p14:creationId xmlns:p14="http://schemas.microsoft.com/office/powerpoint/2010/main" val="18381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1AA98BC8-CCB6-4091-B985-AB6F98BED9BB}"/>
              </a:ext>
            </a:extLst>
          </p:cNvPr>
          <p:cNvSpPr>
            <a:spLocks noGrp="1"/>
          </p:cNvSpPr>
          <p:nvPr>
            <p:ph type="dt" sz="half" idx="10"/>
          </p:nvPr>
        </p:nvSpPr>
        <p:spPr/>
        <p:txBody>
          <a:bodyPr/>
          <a:lstStyle>
            <a:lvl1pPr>
              <a:defRPr/>
            </a:lvl1pPr>
          </a:lstStyle>
          <a:p>
            <a:pPr>
              <a:defRPr/>
            </a:pPr>
            <a:fld id="{A6AE0ADC-4870-4BA6-8417-0E4F00A0CD26}"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A07853E2-3067-4BF0-84D5-13E37337BAF5}"/>
              </a:ext>
            </a:extLst>
          </p:cNvPr>
          <p:cNvSpPr>
            <a:spLocks noGrp="1"/>
          </p:cNvSpPr>
          <p:nvPr>
            <p:ph type="ftr" sz="quarter" idx="11"/>
          </p:nvPr>
        </p:nvSpPr>
        <p:spPr/>
        <p:txBody>
          <a:bodyPr/>
          <a:lstStyle>
            <a:lvl1pPr>
              <a:defRPr/>
            </a:lvl1pPr>
          </a:lstStyle>
          <a:p>
            <a:pPr>
              <a:defRPr/>
            </a:pPr>
            <a:endParaRPr lang="fr-CA"/>
          </a:p>
        </p:txBody>
      </p:sp>
      <p:sp>
        <p:nvSpPr>
          <p:cNvPr id="6" name="Slide Number Placeholder 5">
            <a:extLst>
              <a:ext uri="{FF2B5EF4-FFF2-40B4-BE49-F238E27FC236}">
                <a16:creationId xmlns="" xmlns:a16="http://schemas.microsoft.com/office/drawing/2014/main" id="{ECA5374E-7117-49AA-BEA2-6FBBEBA3DC6C}"/>
              </a:ext>
            </a:extLst>
          </p:cNvPr>
          <p:cNvSpPr>
            <a:spLocks noGrp="1"/>
          </p:cNvSpPr>
          <p:nvPr>
            <p:ph type="sldNum" sz="quarter" idx="12"/>
          </p:nvPr>
        </p:nvSpPr>
        <p:spPr/>
        <p:txBody>
          <a:bodyPr/>
          <a:lstStyle>
            <a:lvl1pPr>
              <a:defRPr/>
            </a:lvl1pPr>
          </a:lstStyle>
          <a:p>
            <a:fld id="{83216455-895A-468A-BC93-1E20CF84A8D6}" type="slidenum">
              <a:rPr lang="fr-CA" altLang="en-US"/>
              <a:pPr/>
              <a:t>‹#›</a:t>
            </a:fld>
            <a:endParaRPr lang="fr-CA" altLang="en-US"/>
          </a:p>
        </p:txBody>
      </p:sp>
    </p:spTree>
    <p:extLst>
      <p:ext uri="{BB962C8B-B14F-4D97-AF65-F5344CB8AC3E}">
        <p14:creationId xmlns:p14="http://schemas.microsoft.com/office/powerpoint/2010/main" val="2249076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3">
            <a:extLst>
              <a:ext uri="{FF2B5EF4-FFF2-40B4-BE49-F238E27FC236}">
                <a16:creationId xmlns="" xmlns:a16="http://schemas.microsoft.com/office/drawing/2014/main" id="{2B3965CD-3493-47C5-826F-B4A32E0FC38C}"/>
              </a:ext>
            </a:extLst>
          </p:cNvPr>
          <p:cNvSpPr txBox="1">
            <a:spLocks/>
          </p:cNvSpPr>
          <p:nvPr userDrawn="1"/>
        </p:nvSpPr>
        <p:spPr>
          <a:xfrm>
            <a:off x="0" y="0"/>
            <a:ext cx="9144000" cy="1295400"/>
          </a:xfrm>
          <a:prstGeom prst="rect">
            <a:avLst/>
          </a:prstGeom>
          <a:solidFill>
            <a:srgbClr val="0E6880"/>
          </a:solidFill>
        </p:spPr>
        <p:txBody>
          <a:bodyPr lIns="91440" tIns="0" bIns="0" anchor="ctr"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endParaRPr lang="en-US" sz="2000" dirty="0">
              <a:solidFill>
                <a:schemeClr val="bg1"/>
              </a:solidFill>
              <a:latin typeface="+mj-lt"/>
              <a:cs typeface="Arial" panose="020B0604020202020204" pitchFamily="34" charset="0"/>
            </a:endParaRPr>
          </a:p>
        </p:txBody>
      </p:sp>
      <p:sp>
        <p:nvSpPr>
          <p:cNvPr id="7" name="Footer Placeholder 6">
            <a:extLst>
              <a:ext uri="{FF2B5EF4-FFF2-40B4-BE49-F238E27FC236}">
                <a16:creationId xmlns="" xmlns:a16="http://schemas.microsoft.com/office/drawing/2014/main" id="{0DA12E7C-7DA6-4ECC-8080-931782F54D2C}"/>
              </a:ext>
            </a:extLst>
          </p:cNvPr>
          <p:cNvSpPr>
            <a:spLocks noGrp="1"/>
          </p:cNvSpPr>
          <p:nvPr>
            <p:ph type="ftr" sz="quarter" idx="10"/>
          </p:nvPr>
        </p:nvSpPr>
        <p:spPr>
          <a:xfrm>
            <a:off x="114300" y="6340476"/>
            <a:ext cx="3943350" cy="365125"/>
          </a:xfrm>
        </p:spPr>
        <p:txBody>
          <a:bodyPr/>
          <a:lstStyle/>
          <a:p>
            <a:r>
              <a:rPr lang="en-US" spc="50" dirty="0">
                <a:solidFill>
                  <a:srgbClr val="660066"/>
                </a:solidFill>
              </a:rPr>
              <a:t>YOUTH RISK BEHAVIOR SURVEY DATA SUMMARY &amp; TRENDS REPORT: 2009–2019</a:t>
            </a:r>
            <a:endParaRPr lang="en-US" dirty="0"/>
          </a:p>
        </p:txBody>
      </p:sp>
      <p:sp>
        <p:nvSpPr>
          <p:cNvPr id="8" name="Slide Number Placeholder 7">
            <a:extLst>
              <a:ext uri="{FF2B5EF4-FFF2-40B4-BE49-F238E27FC236}">
                <a16:creationId xmlns="" xmlns:a16="http://schemas.microsoft.com/office/drawing/2014/main" id="{BE67EBC2-5274-4745-B503-D0603AC56029}"/>
              </a:ext>
            </a:extLst>
          </p:cNvPr>
          <p:cNvSpPr>
            <a:spLocks noGrp="1"/>
          </p:cNvSpPr>
          <p:nvPr>
            <p:ph type="sldNum" sz="quarter" idx="11"/>
          </p:nvPr>
        </p:nvSpPr>
        <p:spPr/>
        <p:txBody>
          <a:bodyPr/>
          <a:lstStyle/>
          <a:p>
            <a:fld id="{2751F6B7-977A-2E47-B182-3132D6E5C36F}" type="slidenum">
              <a:rPr lang="en-US" smtClean="0">
                <a:solidFill>
                  <a:srgbClr val="660066"/>
                </a:solidFill>
              </a:rPr>
              <a:pPr/>
              <a:t>‹#›</a:t>
            </a:fld>
            <a:endParaRPr lang="en-US" sz="1500" dirty="0">
              <a:solidFill>
                <a:srgbClr val="660066"/>
              </a:solidFill>
            </a:endParaRPr>
          </a:p>
        </p:txBody>
      </p:sp>
      <p:sp>
        <p:nvSpPr>
          <p:cNvPr id="9" name="Title 3">
            <a:extLst>
              <a:ext uri="{FF2B5EF4-FFF2-40B4-BE49-F238E27FC236}">
                <a16:creationId xmlns="" xmlns:a16="http://schemas.microsoft.com/office/drawing/2014/main" id="{DAA4C757-7040-432A-86C9-45D631ADACC9}"/>
              </a:ext>
            </a:extLst>
          </p:cNvPr>
          <p:cNvSpPr txBox="1">
            <a:spLocks/>
          </p:cNvSpPr>
          <p:nvPr userDrawn="1"/>
        </p:nvSpPr>
        <p:spPr>
          <a:xfrm>
            <a:off x="0" y="457200"/>
            <a:ext cx="9144000" cy="914400"/>
          </a:xfrm>
          <a:prstGeom prst="rect">
            <a:avLst/>
          </a:prstGeom>
          <a:solidFill>
            <a:srgbClr val="107691"/>
          </a:solidFill>
        </p:spPr>
        <p:txBody>
          <a:bodyPr lIns="91440" tIns="0" bIns="0" anchor="ctr"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ctr"/>
            <a:endParaRPr lang="en-US" sz="1800" b="1" dirty="0">
              <a:solidFill>
                <a:schemeClr val="bg1"/>
              </a:solidFill>
              <a:latin typeface="+mj-lt"/>
              <a:cs typeface="Arial" panose="020B0604020202020204" pitchFamily="34" charset="0"/>
            </a:endParaRPr>
          </a:p>
        </p:txBody>
      </p:sp>
      <p:sp>
        <p:nvSpPr>
          <p:cNvPr id="4" name="Title 3">
            <a:extLst>
              <a:ext uri="{FF2B5EF4-FFF2-40B4-BE49-F238E27FC236}">
                <a16:creationId xmlns="" xmlns:a16="http://schemas.microsoft.com/office/drawing/2014/main" id="{A8F85F2B-51C1-47F9-8B59-233DE4CC3343}"/>
              </a:ext>
            </a:extLst>
          </p:cNvPr>
          <p:cNvSpPr>
            <a:spLocks noGrp="1"/>
          </p:cNvSpPr>
          <p:nvPr>
            <p:ph type="title" hasCustomPrompt="1"/>
          </p:nvPr>
        </p:nvSpPr>
        <p:spPr>
          <a:xfrm>
            <a:off x="142875" y="0"/>
            <a:ext cx="8858250" cy="1295400"/>
          </a:xfrm>
          <a:prstGeom prst="rect">
            <a:avLst/>
          </a:prstGeom>
        </p:spPr>
        <p:txBody>
          <a:bodyPr tIns="91440"/>
          <a:lstStyle>
            <a:lvl1pPr algn="ctr">
              <a:lnSpc>
                <a:spcPts val="3000"/>
              </a:lnSpc>
              <a:defRPr lang="en-US" sz="2200" b="1" i="0" u="none" strike="noStrike" kern="1200" spc="150" baseline="0" dirty="0">
                <a:solidFill>
                  <a:srgbClr val="FFFFFF"/>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2661053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2"/>
          </a:xfrm>
          <a:prstGeom prst="rect">
            <a:avLst/>
          </a:prstGeom>
        </p:spPr>
        <p:txBody>
          <a:bodyPr/>
          <a:lstStyle>
            <a:lvl1pPr>
              <a:buFont typeface="Wingdings" pitchFamily="2" charset="2"/>
              <a:buChar char="§"/>
              <a:defRPr baseline="0">
                <a:latin typeface="Franklin Gothic Book" pitchFamily="34" charset="0"/>
              </a:defRPr>
            </a:lvl1pPr>
            <a:lvl2pPr>
              <a:defRPr baseline="0">
                <a:latin typeface="Franklin Gothic Book" pitchFamily="34" charset="0"/>
              </a:defRPr>
            </a:lvl2pPr>
            <a:lvl3pPr>
              <a:defRPr baseline="0">
                <a:latin typeface="Franklin Gothic Book" pitchFamily="34" charset="0"/>
              </a:defRPr>
            </a:lvl3pPr>
            <a:lvl4pPr>
              <a:defRPr baseline="0">
                <a:latin typeface="Franklin Gothic Book" pitchFamily="34" charset="0"/>
              </a:defRPr>
            </a:lvl4pPr>
            <a:lvl5pPr>
              <a:defRPr baseline="0">
                <a:latin typeface="Franklin Gothic Book"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solidFill>
                  <a:schemeClr val="tx1">
                    <a:tint val="75000"/>
                  </a:schemeClr>
                </a:solidFill>
              </a:defRPr>
            </a:lvl1pPr>
          </a:lstStyle>
          <a:p>
            <a:pPr>
              <a:defRPr/>
            </a:pPr>
            <a:fld id="{7991EAB1-65D7-4E6E-969B-41053ED040A6}" type="datetimeFigureOut">
              <a:rPr lang="en-US"/>
              <a:pPr>
                <a:defRPr/>
              </a:pPr>
              <a:t>3/19/2021</a:t>
            </a:fld>
            <a:endParaRPr lang="en-US"/>
          </a:p>
        </p:txBody>
      </p:sp>
      <p:sp>
        <p:nvSpPr>
          <p:cNvPr id="5" name="Footer Placeholder 21"/>
          <p:cNvSpPr>
            <a:spLocks noGrp="1"/>
          </p:cNvSpPr>
          <p:nvPr>
            <p:ph type="ftr" sz="quarter" idx="11"/>
          </p:nvPr>
        </p:nvSpPr>
        <p:spPr/>
        <p:txBody>
          <a:bodyPr/>
          <a:lstStyle>
            <a:lvl1pPr algn="ctr">
              <a:defRPr sz="1200">
                <a:solidFill>
                  <a:schemeClr val="tx1">
                    <a:tint val="75000"/>
                  </a:schemeClr>
                </a:solidFill>
              </a:defRPr>
            </a:lvl1pPr>
          </a:lstStyle>
          <a:p>
            <a:pPr>
              <a:defRPr/>
            </a:pPr>
            <a:endParaRPr lang="en-US"/>
          </a:p>
        </p:txBody>
      </p:sp>
      <p:sp>
        <p:nvSpPr>
          <p:cNvPr id="6" name="Slide Number Placeholder 17"/>
          <p:cNvSpPr>
            <a:spLocks noGrp="1"/>
          </p:cNvSpPr>
          <p:nvPr>
            <p:ph type="sldNum" sz="quarter" idx="12"/>
          </p:nvPr>
        </p:nvSpPr>
        <p:spPr/>
        <p:txBody>
          <a:bodyPr/>
          <a:lstStyle>
            <a:lvl1pPr algn="r">
              <a:defRPr>
                <a:solidFill>
                  <a:srgbClr val="898989"/>
                </a:solidFill>
              </a:defRPr>
            </a:lvl1pPr>
          </a:lstStyle>
          <a:p>
            <a:pPr>
              <a:defRPr/>
            </a:pPr>
            <a:fld id="{4C2CA5BF-5627-4427-BCBF-1181F58F2113}" type="slidenum">
              <a:rPr lang="en-US" altLang="en-US"/>
              <a:pPr>
                <a:defRPr/>
              </a:pPr>
              <a:t>‹#›</a:t>
            </a:fld>
            <a:endParaRPr lang="en-US" altLang="en-US"/>
          </a:p>
        </p:txBody>
      </p:sp>
    </p:spTree>
    <p:extLst>
      <p:ext uri="{BB962C8B-B14F-4D97-AF65-F5344CB8AC3E}">
        <p14:creationId xmlns:p14="http://schemas.microsoft.com/office/powerpoint/2010/main" val="419855767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E41FF17D-757B-475B-8CAD-F28156605394}"/>
              </a:ext>
            </a:extLst>
          </p:cNvPr>
          <p:cNvSpPr>
            <a:spLocks noGrp="1"/>
          </p:cNvSpPr>
          <p:nvPr>
            <p:ph type="dt" sz="half" idx="10"/>
          </p:nvPr>
        </p:nvSpPr>
        <p:spPr/>
        <p:txBody>
          <a:bodyPr/>
          <a:lstStyle>
            <a:lvl1pPr>
              <a:defRPr/>
            </a:lvl1pPr>
          </a:lstStyle>
          <a:p>
            <a:pPr>
              <a:defRPr/>
            </a:pPr>
            <a:fld id="{DEF8D2F8-2F17-4CAB-9504-05F9150F0CF3}"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7C6C49DA-49A8-4564-8091-69C976668683}"/>
              </a:ext>
            </a:extLst>
          </p:cNvPr>
          <p:cNvSpPr>
            <a:spLocks noGrp="1"/>
          </p:cNvSpPr>
          <p:nvPr>
            <p:ph type="ftr" sz="quarter" idx="11"/>
          </p:nvPr>
        </p:nvSpPr>
        <p:spPr/>
        <p:txBody>
          <a:bodyPr/>
          <a:lstStyle>
            <a:lvl1pPr>
              <a:defRPr/>
            </a:lvl1pPr>
          </a:lstStyle>
          <a:p>
            <a:pPr>
              <a:defRPr/>
            </a:pPr>
            <a:endParaRPr lang="fr-CA"/>
          </a:p>
        </p:txBody>
      </p:sp>
      <p:sp>
        <p:nvSpPr>
          <p:cNvPr id="6" name="Slide Number Placeholder 5">
            <a:extLst>
              <a:ext uri="{FF2B5EF4-FFF2-40B4-BE49-F238E27FC236}">
                <a16:creationId xmlns="" xmlns:a16="http://schemas.microsoft.com/office/drawing/2014/main" id="{FCA973E7-A820-4C62-BFC6-9F9E9B6365D1}"/>
              </a:ext>
            </a:extLst>
          </p:cNvPr>
          <p:cNvSpPr>
            <a:spLocks noGrp="1"/>
          </p:cNvSpPr>
          <p:nvPr>
            <p:ph type="sldNum" sz="quarter" idx="12"/>
          </p:nvPr>
        </p:nvSpPr>
        <p:spPr/>
        <p:txBody>
          <a:bodyPr/>
          <a:lstStyle>
            <a:lvl1pPr>
              <a:defRPr/>
            </a:lvl1pPr>
          </a:lstStyle>
          <a:p>
            <a:fld id="{FBA390BE-E7CF-43E4-8FBB-AD41DA3365F2}" type="slidenum">
              <a:rPr lang="fr-CA" altLang="en-US"/>
              <a:pPr/>
              <a:t>‹#›</a:t>
            </a:fld>
            <a:endParaRPr lang="fr-CA" altLang="en-US"/>
          </a:p>
        </p:txBody>
      </p:sp>
    </p:spTree>
    <p:extLst>
      <p:ext uri="{BB962C8B-B14F-4D97-AF65-F5344CB8AC3E}">
        <p14:creationId xmlns:p14="http://schemas.microsoft.com/office/powerpoint/2010/main" val="256417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DE3A7C95-E20C-4A46-9C15-2884C7E7EB99}"/>
              </a:ext>
            </a:extLst>
          </p:cNvPr>
          <p:cNvSpPr>
            <a:spLocks noGrp="1"/>
          </p:cNvSpPr>
          <p:nvPr>
            <p:ph type="dt" sz="half" idx="14"/>
          </p:nvPr>
        </p:nvSpPr>
        <p:spPr/>
        <p:txBody>
          <a:bodyPr/>
          <a:lstStyle>
            <a:lvl1pPr>
              <a:defRPr/>
            </a:lvl1pPr>
          </a:lstStyle>
          <a:p>
            <a:pPr>
              <a:defRPr/>
            </a:pPr>
            <a:fld id="{D7AFDDD9-38A3-4F55-9B91-3474695D83D9}" type="datetimeFigureOut">
              <a:rPr lang="fr-FR"/>
              <a:pPr>
                <a:defRPr/>
              </a:pPr>
              <a:t>19/03/2021</a:t>
            </a:fld>
            <a:endParaRPr lang="fr-CA"/>
          </a:p>
        </p:txBody>
      </p:sp>
      <p:sp>
        <p:nvSpPr>
          <p:cNvPr id="6" name="Footer Placeholder 4">
            <a:extLst>
              <a:ext uri="{FF2B5EF4-FFF2-40B4-BE49-F238E27FC236}">
                <a16:creationId xmlns="" xmlns:a16="http://schemas.microsoft.com/office/drawing/2014/main" id="{198C2B0B-708D-4333-B1F3-4A8E8A1F6C7B}"/>
              </a:ext>
            </a:extLst>
          </p:cNvPr>
          <p:cNvSpPr>
            <a:spLocks noGrp="1"/>
          </p:cNvSpPr>
          <p:nvPr>
            <p:ph type="ftr" sz="quarter" idx="15"/>
          </p:nvPr>
        </p:nvSpPr>
        <p:spPr/>
        <p:txBody>
          <a:bodyPr/>
          <a:lstStyle>
            <a:lvl1pPr>
              <a:defRPr/>
            </a:lvl1pPr>
          </a:lstStyle>
          <a:p>
            <a:pPr>
              <a:defRPr/>
            </a:pPr>
            <a:endParaRPr lang="fr-CA"/>
          </a:p>
        </p:txBody>
      </p:sp>
      <p:sp>
        <p:nvSpPr>
          <p:cNvPr id="7" name="Slide Number Placeholder 5">
            <a:extLst>
              <a:ext uri="{FF2B5EF4-FFF2-40B4-BE49-F238E27FC236}">
                <a16:creationId xmlns="" xmlns:a16="http://schemas.microsoft.com/office/drawing/2014/main" id="{FB8CD1AA-CC55-431F-8E82-AEF0D0771608}"/>
              </a:ext>
            </a:extLst>
          </p:cNvPr>
          <p:cNvSpPr>
            <a:spLocks noGrp="1"/>
          </p:cNvSpPr>
          <p:nvPr>
            <p:ph type="sldNum" sz="quarter" idx="16"/>
          </p:nvPr>
        </p:nvSpPr>
        <p:spPr/>
        <p:txBody>
          <a:bodyPr/>
          <a:lstStyle>
            <a:lvl1pPr>
              <a:defRPr/>
            </a:lvl1pPr>
          </a:lstStyle>
          <a:p>
            <a:fld id="{525911B1-BE68-4F11-AC24-C8DC181E9A2A}" type="slidenum">
              <a:rPr lang="fr-CA" altLang="en-US"/>
              <a:pPr/>
              <a:t>‹#›</a:t>
            </a:fld>
            <a:endParaRPr lang="fr-CA" altLang="en-US"/>
          </a:p>
        </p:txBody>
      </p:sp>
    </p:spTree>
    <p:extLst>
      <p:ext uri="{BB962C8B-B14F-4D97-AF65-F5344CB8AC3E}">
        <p14:creationId xmlns:p14="http://schemas.microsoft.com/office/powerpoint/2010/main" val="425962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FEA9DE59-28E8-4615-9924-F8D50505AC2B}"/>
              </a:ext>
            </a:extLst>
          </p:cNvPr>
          <p:cNvSpPr>
            <a:spLocks noGrp="1"/>
          </p:cNvSpPr>
          <p:nvPr>
            <p:ph type="dt" sz="half" idx="10"/>
          </p:nvPr>
        </p:nvSpPr>
        <p:spPr/>
        <p:txBody>
          <a:bodyPr/>
          <a:lstStyle>
            <a:lvl1pPr>
              <a:defRPr/>
            </a:lvl1pPr>
          </a:lstStyle>
          <a:p>
            <a:pPr>
              <a:defRPr/>
            </a:pPr>
            <a:fld id="{910B7AC8-FB9A-4DC1-AA3C-224ADE08D244}" type="datetimeFigureOut">
              <a:rPr lang="fr-FR"/>
              <a:pPr>
                <a:defRPr/>
              </a:pPr>
              <a:t>19/03/2021</a:t>
            </a:fld>
            <a:endParaRPr lang="fr-CA"/>
          </a:p>
        </p:txBody>
      </p:sp>
      <p:sp>
        <p:nvSpPr>
          <p:cNvPr id="8" name="Footer Placeholder 4">
            <a:extLst>
              <a:ext uri="{FF2B5EF4-FFF2-40B4-BE49-F238E27FC236}">
                <a16:creationId xmlns="" xmlns:a16="http://schemas.microsoft.com/office/drawing/2014/main" id="{87CC8E72-DE73-40B8-8168-2FE206BB1386}"/>
              </a:ext>
            </a:extLst>
          </p:cNvPr>
          <p:cNvSpPr>
            <a:spLocks noGrp="1"/>
          </p:cNvSpPr>
          <p:nvPr>
            <p:ph type="ftr" sz="quarter" idx="11"/>
          </p:nvPr>
        </p:nvSpPr>
        <p:spPr/>
        <p:txBody>
          <a:bodyPr/>
          <a:lstStyle>
            <a:lvl1pPr>
              <a:defRPr/>
            </a:lvl1pPr>
          </a:lstStyle>
          <a:p>
            <a:pPr>
              <a:defRPr/>
            </a:pPr>
            <a:endParaRPr lang="fr-CA"/>
          </a:p>
        </p:txBody>
      </p:sp>
      <p:sp>
        <p:nvSpPr>
          <p:cNvPr id="9" name="Slide Number Placeholder 5">
            <a:extLst>
              <a:ext uri="{FF2B5EF4-FFF2-40B4-BE49-F238E27FC236}">
                <a16:creationId xmlns="" xmlns:a16="http://schemas.microsoft.com/office/drawing/2014/main" id="{48FF16BE-80CD-4B70-9D45-260AE643B27C}"/>
              </a:ext>
            </a:extLst>
          </p:cNvPr>
          <p:cNvSpPr>
            <a:spLocks noGrp="1"/>
          </p:cNvSpPr>
          <p:nvPr>
            <p:ph type="sldNum" sz="quarter" idx="12"/>
          </p:nvPr>
        </p:nvSpPr>
        <p:spPr/>
        <p:txBody>
          <a:bodyPr/>
          <a:lstStyle>
            <a:lvl1pPr>
              <a:defRPr/>
            </a:lvl1pPr>
          </a:lstStyle>
          <a:p>
            <a:fld id="{F35E50E2-4626-419A-8C65-8ED71DBA53FE}" type="slidenum">
              <a:rPr lang="fr-CA" altLang="en-US"/>
              <a:pPr/>
              <a:t>‹#›</a:t>
            </a:fld>
            <a:endParaRPr lang="fr-CA" altLang="en-US"/>
          </a:p>
        </p:txBody>
      </p:sp>
    </p:spTree>
    <p:extLst>
      <p:ext uri="{BB962C8B-B14F-4D97-AF65-F5344CB8AC3E}">
        <p14:creationId xmlns:p14="http://schemas.microsoft.com/office/powerpoint/2010/main" val="71260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16BDBC79-B18A-43F1-B67F-6CA84B16C2E8}"/>
              </a:ext>
            </a:extLst>
          </p:cNvPr>
          <p:cNvSpPr>
            <a:spLocks noGrp="1"/>
          </p:cNvSpPr>
          <p:nvPr>
            <p:ph type="dt" sz="half" idx="10"/>
          </p:nvPr>
        </p:nvSpPr>
        <p:spPr/>
        <p:txBody>
          <a:bodyPr/>
          <a:lstStyle>
            <a:lvl1pPr>
              <a:defRPr/>
            </a:lvl1pPr>
          </a:lstStyle>
          <a:p>
            <a:pPr>
              <a:defRPr/>
            </a:pPr>
            <a:fld id="{3CF0FE1E-02B9-437D-93F4-DDF7D3041831}" type="datetimeFigureOut">
              <a:rPr lang="fr-FR"/>
              <a:pPr>
                <a:defRPr/>
              </a:pPr>
              <a:t>19/03/2021</a:t>
            </a:fld>
            <a:endParaRPr lang="fr-CA"/>
          </a:p>
        </p:txBody>
      </p:sp>
      <p:sp>
        <p:nvSpPr>
          <p:cNvPr id="4" name="Footer Placeholder 4">
            <a:extLst>
              <a:ext uri="{FF2B5EF4-FFF2-40B4-BE49-F238E27FC236}">
                <a16:creationId xmlns="" xmlns:a16="http://schemas.microsoft.com/office/drawing/2014/main" id="{654386DB-7D36-4E90-9487-E6BB719B2E9B}"/>
              </a:ext>
            </a:extLst>
          </p:cNvPr>
          <p:cNvSpPr>
            <a:spLocks noGrp="1"/>
          </p:cNvSpPr>
          <p:nvPr>
            <p:ph type="ftr" sz="quarter" idx="11"/>
          </p:nvPr>
        </p:nvSpPr>
        <p:spPr/>
        <p:txBody>
          <a:bodyPr/>
          <a:lstStyle>
            <a:lvl1pPr>
              <a:defRPr/>
            </a:lvl1pPr>
          </a:lstStyle>
          <a:p>
            <a:pPr>
              <a:defRPr/>
            </a:pPr>
            <a:endParaRPr lang="fr-CA"/>
          </a:p>
        </p:txBody>
      </p:sp>
      <p:sp>
        <p:nvSpPr>
          <p:cNvPr id="5" name="Slide Number Placeholder 5">
            <a:extLst>
              <a:ext uri="{FF2B5EF4-FFF2-40B4-BE49-F238E27FC236}">
                <a16:creationId xmlns="" xmlns:a16="http://schemas.microsoft.com/office/drawing/2014/main" id="{38C0ADB1-68EB-490D-96B7-B1C11DB5574C}"/>
              </a:ext>
            </a:extLst>
          </p:cNvPr>
          <p:cNvSpPr>
            <a:spLocks noGrp="1"/>
          </p:cNvSpPr>
          <p:nvPr>
            <p:ph type="sldNum" sz="quarter" idx="12"/>
          </p:nvPr>
        </p:nvSpPr>
        <p:spPr/>
        <p:txBody>
          <a:bodyPr/>
          <a:lstStyle>
            <a:lvl1pPr>
              <a:defRPr/>
            </a:lvl1pPr>
          </a:lstStyle>
          <a:p>
            <a:fld id="{68D91D17-5385-4CBB-8EB5-DB9AF8A5B214}" type="slidenum">
              <a:rPr lang="fr-CA" altLang="en-US"/>
              <a:pPr/>
              <a:t>‹#›</a:t>
            </a:fld>
            <a:endParaRPr lang="fr-CA" altLang="en-US"/>
          </a:p>
        </p:txBody>
      </p:sp>
    </p:spTree>
    <p:extLst>
      <p:ext uri="{BB962C8B-B14F-4D97-AF65-F5344CB8AC3E}">
        <p14:creationId xmlns:p14="http://schemas.microsoft.com/office/powerpoint/2010/main" val="4248977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F6259F26-3DE8-49A1-872F-5FBF533DBE27}"/>
              </a:ext>
            </a:extLst>
          </p:cNvPr>
          <p:cNvSpPr>
            <a:spLocks noGrp="1"/>
          </p:cNvSpPr>
          <p:nvPr>
            <p:ph type="dt" sz="half" idx="10"/>
          </p:nvPr>
        </p:nvSpPr>
        <p:spPr/>
        <p:txBody>
          <a:bodyPr/>
          <a:lstStyle>
            <a:lvl1pPr>
              <a:defRPr/>
            </a:lvl1pPr>
          </a:lstStyle>
          <a:p>
            <a:pPr>
              <a:defRPr/>
            </a:pPr>
            <a:fld id="{4476B5B3-91BB-49E7-93E5-847CC44ED4E0}" type="datetimeFigureOut">
              <a:rPr lang="fr-FR"/>
              <a:pPr>
                <a:defRPr/>
              </a:pPr>
              <a:t>19/03/2021</a:t>
            </a:fld>
            <a:endParaRPr lang="fr-CA"/>
          </a:p>
        </p:txBody>
      </p:sp>
      <p:sp>
        <p:nvSpPr>
          <p:cNvPr id="3" name="Footer Placeholder 4">
            <a:extLst>
              <a:ext uri="{FF2B5EF4-FFF2-40B4-BE49-F238E27FC236}">
                <a16:creationId xmlns="" xmlns:a16="http://schemas.microsoft.com/office/drawing/2014/main" id="{B09D2A6F-368E-48C0-9731-F20F4180A900}"/>
              </a:ext>
            </a:extLst>
          </p:cNvPr>
          <p:cNvSpPr>
            <a:spLocks noGrp="1"/>
          </p:cNvSpPr>
          <p:nvPr>
            <p:ph type="ftr" sz="quarter" idx="11"/>
          </p:nvPr>
        </p:nvSpPr>
        <p:spPr/>
        <p:txBody>
          <a:bodyPr/>
          <a:lstStyle>
            <a:lvl1pPr>
              <a:defRPr/>
            </a:lvl1pPr>
          </a:lstStyle>
          <a:p>
            <a:pPr>
              <a:defRPr/>
            </a:pPr>
            <a:endParaRPr lang="fr-CA"/>
          </a:p>
        </p:txBody>
      </p:sp>
      <p:sp>
        <p:nvSpPr>
          <p:cNvPr id="4" name="Slide Number Placeholder 5">
            <a:extLst>
              <a:ext uri="{FF2B5EF4-FFF2-40B4-BE49-F238E27FC236}">
                <a16:creationId xmlns="" xmlns:a16="http://schemas.microsoft.com/office/drawing/2014/main" id="{A625F0FA-8F7B-4D7F-82F3-D1C426B21502}"/>
              </a:ext>
            </a:extLst>
          </p:cNvPr>
          <p:cNvSpPr>
            <a:spLocks noGrp="1"/>
          </p:cNvSpPr>
          <p:nvPr>
            <p:ph type="sldNum" sz="quarter" idx="12"/>
          </p:nvPr>
        </p:nvSpPr>
        <p:spPr/>
        <p:txBody>
          <a:bodyPr/>
          <a:lstStyle>
            <a:lvl1pPr>
              <a:defRPr/>
            </a:lvl1pPr>
          </a:lstStyle>
          <a:p>
            <a:fld id="{1447269E-1998-4785-896E-4ACE7D2360E9}" type="slidenum">
              <a:rPr lang="fr-CA" altLang="en-US"/>
              <a:pPr/>
              <a:t>‹#›</a:t>
            </a:fld>
            <a:endParaRPr lang="fr-CA" altLang="en-US"/>
          </a:p>
        </p:txBody>
      </p:sp>
    </p:spTree>
    <p:extLst>
      <p:ext uri="{BB962C8B-B14F-4D97-AF65-F5344CB8AC3E}">
        <p14:creationId xmlns:p14="http://schemas.microsoft.com/office/powerpoint/2010/main" val="239039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 xmlns:a16="http://schemas.microsoft.com/office/drawing/2014/main" id="{2F953D3E-B2E9-456C-B3D9-2D6EA5D77A8B}"/>
              </a:ext>
            </a:extLst>
          </p:cNvPr>
          <p:cNvSpPr>
            <a:spLocks noGrp="1"/>
          </p:cNvSpPr>
          <p:nvPr>
            <p:ph type="dt" sz="half" idx="10"/>
          </p:nvPr>
        </p:nvSpPr>
        <p:spPr/>
        <p:txBody>
          <a:bodyPr/>
          <a:lstStyle>
            <a:lvl1pPr>
              <a:defRPr/>
            </a:lvl1pPr>
          </a:lstStyle>
          <a:p>
            <a:pPr>
              <a:defRPr/>
            </a:pPr>
            <a:fld id="{6789E14A-6702-4F7C-AAF3-7DCFA95961B8}" type="datetimeFigureOut">
              <a:rPr lang="fr-FR"/>
              <a:pPr>
                <a:defRPr/>
              </a:pPr>
              <a:t>19/03/2021</a:t>
            </a:fld>
            <a:endParaRPr lang="fr-CA"/>
          </a:p>
        </p:txBody>
      </p:sp>
      <p:sp>
        <p:nvSpPr>
          <p:cNvPr id="6" name="Footer Placeholder 4">
            <a:extLst>
              <a:ext uri="{FF2B5EF4-FFF2-40B4-BE49-F238E27FC236}">
                <a16:creationId xmlns="" xmlns:a16="http://schemas.microsoft.com/office/drawing/2014/main" id="{D121ADD3-19CB-47F5-9C76-3D08927BF423}"/>
              </a:ext>
            </a:extLst>
          </p:cNvPr>
          <p:cNvSpPr>
            <a:spLocks noGrp="1"/>
          </p:cNvSpPr>
          <p:nvPr>
            <p:ph type="ftr" sz="quarter" idx="11"/>
          </p:nvPr>
        </p:nvSpPr>
        <p:spPr/>
        <p:txBody>
          <a:bodyPr/>
          <a:lstStyle>
            <a:lvl1pPr>
              <a:defRPr/>
            </a:lvl1pPr>
          </a:lstStyle>
          <a:p>
            <a:pPr>
              <a:defRPr/>
            </a:pPr>
            <a:endParaRPr lang="fr-CA"/>
          </a:p>
        </p:txBody>
      </p:sp>
      <p:sp>
        <p:nvSpPr>
          <p:cNvPr id="7" name="Slide Number Placeholder 5">
            <a:extLst>
              <a:ext uri="{FF2B5EF4-FFF2-40B4-BE49-F238E27FC236}">
                <a16:creationId xmlns="" xmlns:a16="http://schemas.microsoft.com/office/drawing/2014/main" id="{B9DE6B0C-E555-4555-B558-1C30ABB080E8}"/>
              </a:ext>
            </a:extLst>
          </p:cNvPr>
          <p:cNvSpPr>
            <a:spLocks noGrp="1"/>
          </p:cNvSpPr>
          <p:nvPr>
            <p:ph type="sldNum" sz="quarter" idx="12"/>
          </p:nvPr>
        </p:nvSpPr>
        <p:spPr/>
        <p:txBody>
          <a:bodyPr/>
          <a:lstStyle>
            <a:lvl1pPr>
              <a:defRPr/>
            </a:lvl1pPr>
          </a:lstStyle>
          <a:p>
            <a:fld id="{123E9202-306A-42E8-9276-AE5CA2652B59}" type="slidenum">
              <a:rPr lang="fr-CA" altLang="en-US"/>
              <a:pPr/>
              <a:t>‹#›</a:t>
            </a:fld>
            <a:endParaRPr lang="fr-CA" altLang="en-US"/>
          </a:p>
        </p:txBody>
      </p:sp>
    </p:spTree>
    <p:extLst>
      <p:ext uri="{BB962C8B-B14F-4D97-AF65-F5344CB8AC3E}">
        <p14:creationId xmlns:p14="http://schemas.microsoft.com/office/powerpoint/2010/main" val="140058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 xmlns:a16="http://schemas.microsoft.com/office/drawing/2014/main" id="{CF69BDA0-9F06-466D-8532-5CAF6C952CBC}"/>
              </a:ext>
            </a:extLst>
          </p:cNvPr>
          <p:cNvSpPr>
            <a:spLocks noGrp="1"/>
          </p:cNvSpPr>
          <p:nvPr>
            <p:ph type="dt" sz="half" idx="14"/>
          </p:nvPr>
        </p:nvSpPr>
        <p:spPr/>
        <p:txBody>
          <a:bodyPr/>
          <a:lstStyle>
            <a:lvl1pPr>
              <a:defRPr/>
            </a:lvl1pPr>
          </a:lstStyle>
          <a:p>
            <a:pPr>
              <a:defRPr/>
            </a:pPr>
            <a:fld id="{5083FDC9-86DF-4003-AF4A-27B3BCD2F20A}" type="datetimeFigureOut">
              <a:rPr lang="fr-FR"/>
              <a:pPr>
                <a:defRPr/>
              </a:pPr>
              <a:t>19/03/2021</a:t>
            </a:fld>
            <a:endParaRPr lang="fr-CA"/>
          </a:p>
        </p:txBody>
      </p:sp>
      <p:sp>
        <p:nvSpPr>
          <p:cNvPr id="6" name="Footer Placeholder 4">
            <a:extLst>
              <a:ext uri="{FF2B5EF4-FFF2-40B4-BE49-F238E27FC236}">
                <a16:creationId xmlns="" xmlns:a16="http://schemas.microsoft.com/office/drawing/2014/main" id="{1244AA7B-01BE-48EA-BA87-2ED4F2A12906}"/>
              </a:ext>
            </a:extLst>
          </p:cNvPr>
          <p:cNvSpPr>
            <a:spLocks noGrp="1"/>
          </p:cNvSpPr>
          <p:nvPr>
            <p:ph type="ftr" sz="quarter" idx="15"/>
          </p:nvPr>
        </p:nvSpPr>
        <p:spPr/>
        <p:txBody>
          <a:bodyPr/>
          <a:lstStyle>
            <a:lvl1pPr>
              <a:defRPr/>
            </a:lvl1pPr>
          </a:lstStyle>
          <a:p>
            <a:pPr>
              <a:defRPr/>
            </a:pPr>
            <a:endParaRPr lang="fr-CA"/>
          </a:p>
        </p:txBody>
      </p:sp>
      <p:sp>
        <p:nvSpPr>
          <p:cNvPr id="7" name="Slide Number Placeholder 5">
            <a:extLst>
              <a:ext uri="{FF2B5EF4-FFF2-40B4-BE49-F238E27FC236}">
                <a16:creationId xmlns="" xmlns:a16="http://schemas.microsoft.com/office/drawing/2014/main" id="{FFFEF12B-7F4C-4F32-A3B2-70AB6D442980}"/>
              </a:ext>
            </a:extLst>
          </p:cNvPr>
          <p:cNvSpPr>
            <a:spLocks noGrp="1"/>
          </p:cNvSpPr>
          <p:nvPr>
            <p:ph type="sldNum" sz="quarter" idx="16"/>
          </p:nvPr>
        </p:nvSpPr>
        <p:spPr/>
        <p:txBody>
          <a:bodyPr/>
          <a:lstStyle>
            <a:lvl1pPr>
              <a:defRPr/>
            </a:lvl1pPr>
          </a:lstStyle>
          <a:p>
            <a:fld id="{9668F104-7189-44C4-83A8-00A38C1DB0C6}" type="slidenum">
              <a:rPr lang="fr-CA" altLang="en-US"/>
              <a:pPr/>
              <a:t>‹#›</a:t>
            </a:fld>
            <a:endParaRPr lang="fr-CA" altLang="en-US"/>
          </a:p>
        </p:txBody>
      </p:sp>
    </p:spTree>
    <p:extLst>
      <p:ext uri="{BB962C8B-B14F-4D97-AF65-F5344CB8AC3E}">
        <p14:creationId xmlns:p14="http://schemas.microsoft.com/office/powerpoint/2010/main" val="30303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 xmlns:a16="http://schemas.microsoft.com/office/drawing/2014/main" id="{6BBE6D98-3B16-4F75-B926-A145B1043644}"/>
              </a:ext>
            </a:extLst>
          </p:cNvPr>
          <p:cNvGrpSpPr>
            <a:grpSpLocks/>
          </p:cNvGrpSpPr>
          <p:nvPr/>
        </p:nvGrpSpPr>
        <p:grpSpPr bwMode="auto">
          <a:xfrm>
            <a:off x="6670675" y="3894138"/>
            <a:ext cx="2470150" cy="2659062"/>
            <a:chOff x="6687077" y="3259666"/>
            <a:chExt cx="2981857" cy="3208867"/>
          </a:xfrm>
        </p:grpSpPr>
        <p:cxnSp>
          <p:nvCxnSpPr>
            <p:cNvPr id="8" name="Straight Connector 7">
              <a:extLst>
                <a:ext uri="{FF2B5EF4-FFF2-40B4-BE49-F238E27FC236}">
                  <a16:creationId xmlns="" xmlns:a16="http://schemas.microsoft.com/office/drawing/2014/main" id="{B1079B80-35EE-45AC-89F6-3B5C2EDDBB35}"/>
                </a:ext>
              </a:extLst>
            </p:cNvPr>
            <p:cNvCxnSpPr/>
            <p:nvPr/>
          </p:nvCxnSpPr>
          <p:spPr>
            <a:xfrm flipH="1">
              <a:off x="8756746" y="3259666"/>
              <a:ext cx="912188" cy="91189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 xmlns:a16="http://schemas.microsoft.com/office/drawing/2014/main" id="{49A104A9-0756-498D-899F-A1FE38C9CB3E}"/>
                </a:ext>
              </a:extLst>
            </p:cNvPr>
            <p:cNvCxnSpPr/>
            <p:nvPr/>
          </p:nvCxnSpPr>
          <p:spPr>
            <a:xfrm flipH="1">
              <a:off x="6687077" y="3485724"/>
              <a:ext cx="2981857" cy="298280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 xmlns:a16="http://schemas.microsoft.com/office/drawing/2014/main" id="{D18336AD-6393-4B7E-A48F-F80852CCB97B}"/>
                </a:ext>
              </a:extLst>
            </p:cNvPr>
            <p:cNvCxnSpPr/>
            <p:nvPr/>
          </p:nvCxnSpPr>
          <p:spPr>
            <a:xfrm flipH="1">
              <a:off x="7771737" y="3581511"/>
              <a:ext cx="1897197" cy="1896584"/>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 xmlns:a16="http://schemas.microsoft.com/office/drawing/2014/main" id="{3A22FA92-513C-4435-8347-58D46820B29D}"/>
                </a:ext>
              </a:extLst>
            </p:cNvPr>
            <p:cNvCxnSpPr/>
            <p:nvPr/>
          </p:nvCxnSpPr>
          <p:spPr>
            <a:xfrm flipH="1">
              <a:off x="7923130" y="3433998"/>
              <a:ext cx="1740055" cy="173949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 xmlns:a16="http://schemas.microsoft.com/office/drawing/2014/main" id="{602BBEED-1815-4095-BBF1-350FC8702047}"/>
                </a:ext>
              </a:extLst>
            </p:cNvPr>
            <p:cNvCxnSpPr/>
            <p:nvPr/>
          </p:nvCxnSpPr>
          <p:spPr>
            <a:xfrm flipH="1">
              <a:off x="8398388" y="3985732"/>
              <a:ext cx="1264798" cy="126439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a:extLst>
              <a:ext uri="{FF2B5EF4-FFF2-40B4-BE49-F238E27FC236}">
                <a16:creationId xmlns="" xmlns:a16="http://schemas.microsoft.com/office/drawing/2014/main" id="{BBC19692-9DA1-4EC8-94B3-902DBEE3DED5}"/>
              </a:ext>
            </a:extLst>
          </p:cNvPr>
          <p:cNvSpPr>
            <a:spLocks noGrp="1"/>
          </p:cNvSpPr>
          <p:nvPr>
            <p:ph type="title"/>
          </p:nvPr>
        </p:nvSpPr>
        <p:spPr>
          <a:xfrm>
            <a:off x="533400" y="4495800"/>
            <a:ext cx="6554788"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 xmlns:a16="http://schemas.microsoft.com/office/drawing/2014/main" id="{93C57C6E-D59D-47E5-BD70-37315101FCA4}"/>
              </a:ext>
            </a:extLst>
          </p:cNvPr>
          <p:cNvSpPr>
            <a:spLocks noGrp="1"/>
          </p:cNvSpPr>
          <p:nvPr>
            <p:ph type="body" idx="1"/>
          </p:nvPr>
        </p:nvSpPr>
        <p:spPr bwMode="auto">
          <a:xfrm>
            <a:off x="533400" y="533400"/>
            <a:ext cx="6554788"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9C8ED10F-4C47-4868-A47E-DFDD8DEB4E5A}"/>
              </a:ext>
            </a:extLst>
          </p:cNvPr>
          <p:cNvSpPr>
            <a:spLocks noGrp="1"/>
          </p:cNvSpPr>
          <p:nvPr>
            <p:ph type="dt" sz="half" idx="2"/>
          </p:nvPr>
        </p:nvSpPr>
        <p:spPr>
          <a:xfrm>
            <a:off x="7429500" y="6172200"/>
            <a:ext cx="1201738"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C38FAEDF-932A-4C26-98FB-07BBCB221722}" type="datetimeFigureOut">
              <a:rPr lang="fr-FR"/>
              <a:pPr>
                <a:defRPr/>
              </a:pPr>
              <a:t>19/03/2021</a:t>
            </a:fld>
            <a:endParaRPr lang="fr-CA"/>
          </a:p>
        </p:txBody>
      </p:sp>
      <p:sp>
        <p:nvSpPr>
          <p:cNvPr id="5" name="Footer Placeholder 4">
            <a:extLst>
              <a:ext uri="{FF2B5EF4-FFF2-40B4-BE49-F238E27FC236}">
                <a16:creationId xmlns="" xmlns:a16="http://schemas.microsoft.com/office/drawing/2014/main" id="{69DBDB4C-29F4-40E2-ACE2-A519EA660209}"/>
              </a:ext>
            </a:extLst>
          </p:cNvPr>
          <p:cNvSpPr>
            <a:spLocks noGrp="1"/>
          </p:cNvSpPr>
          <p:nvPr>
            <p:ph type="ftr" sz="quarter" idx="3"/>
          </p:nvPr>
        </p:nvSpPr>
        <p:spPr>
          <a:xfrm>
            <a:off x="533400" y="6172200"/>
            <a:ext cx="5811838"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fr-CA"/>
          </a:p>
        </p:txBody>
      </p:sp>
      <p:sp>
        <p:nvSpPr>
          <p:cNvPr id="6" name="Slide Number Placeholder 5">
            <a:extLst>
              <a:ext uri="{FF2B5EF4-FFF2-40B4-BE49-F238E27FC236}">
                <a16:creationId xmlns="" xmlns:a16="http://schemas.microsoft.com/office/drawing/2014/main" id="{38CFE1E6-6BCA-4F0B-A0C8-8009A45FBB16}"/>
              </a:ext>
            </a:extLst>
          </p:cNvPr>
          <p:cNvSpPr>
            <a:spLocks noGrp="1"/>
          </p:cNvSpPr>
          <p:nvPr>
            <p:ph type="sldNum" sz="quarter" idx="4"/>
          </p:nvPr>
        </p:nvSpPr>
        <p:spPr>
          <a:xfrm>
            <a:off x="7773988" y="5578475"/>
            <a:ext cx="857250" cy="6699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2800">
                <a:solidFill>
                  <a:srgbClr val="0A304A"/>
                </a:solidFill>
              </a:defRPr>
            </a:lvl1pPr>
          </a:lstStyle>
          <a:p>
            <a:fld id="{13060934-4B89-4441-BD23-A734F5392F0E}" type="slidenum">
              <a:rPr lang="fr-CA" altLang="en-US"/>
              <a:pPr/>
              <a:t>‹#›</a:t>
            </a:fld>
            <a:endParaRPr lang="fr-CA" altLang="en-US"/>
          </a:p>
        </p:txBody>
      </p:sp>
    </p:spTree>
  </p:cSld>
  <p:clrMap bg1="dk1" tx1="lt1" bg2="dk2" tx2="lt2" accent1="accent1" accent2="accent2" accent3="accent3" accent4="accent4" accent5="accent5" accent6="accent6" hlink="hlink" folHlink="folHlink"/>
  <p:sldLayoutIdLst>
    <p:sldLayoutId id="2147483811"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12" r:id="rId12"/>
    <p:sldLayoutId id="2147483807" r:id="rId13"/>
    <p:sldLayoutId id="2147483813" r:id="rId14"/>
    <p:sldLayoutId id="2147483808" r:id="rId15"/>
    <p:sldLayoutId id="2147483809" r:id="rId16"/>
    <p:sldLayoutId id="2147483810" r:id="rId17"/>
    <p:sldLayoutId id="2147483814" r:id="rId18"/>
    <p:sldLayoutId id="2147483815" r:id="rId19"/>
    <p:sldLayoutId id="2147483816" r:id="rId20"/>
    <p:sldLayoutId id="2147483817" r:id="rId21"/>
  </p:sldLayoutIdLst>
  <p:txStyles>
    <p:titleStyle>
      <a:lvl1pPr algn="l" defTabSz="457200" rtl="0" eaLnBrk="0" fontAlgn="base" hangingPunct="0">
        <a:spcBef>
          <a:spcPct val="0"/>
        </a:spcBef>
        <a:spcAft>
          <a:spcPct val="0"/>
        </a:spcAft>
        <a:defRPr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2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2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2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2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DBBF88A5-8A8C-447B-AF2B-E15CC6BE01EC}"/>
              </a:ext>
            </a:extLst>
          </p:cNvPr>
          <p:cNvSpPr>
            <a:spLocks noGrp="1"/>
          </p:cNvSpPr>
          <p:nvPr>
            <p:ph type="ctrTitle"/>
          </p:nvPr>
        </p:nvSpPr>
        <p:spPr>
          <a:xfrm>
            <a:off x="35496" y="1268760"/>
            <a:ext cx="9108504" cy="1468016"/>
          </a:xfrm>
        </p:spPr>
        <p:txBody>
          <a:bodyPr>
            <a:normAutofit fontScale="90000"/>
          </a:bodyPr>
          <a:lstStyle/>
          <a:p>
            <a:pPr algn="ctr" eaLnBrk="1" fontAlgn="auto" hangingPunct="1">
              <a:spcAft>
                <a:spcPts val="0"/>
              </a:spcAft>
              <a:defRPr/>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Making Parents Partners in Youth Suicide Prevention</a:t>
            </a:r>
          </a:p>
        </p:txBody>
      </p:sp>
      <p:sp>
        <p:nvSpPr>
          <p:cNvPr id="7172" name="Subtitle 5">
            <a:extLst>
              <a:ext uri="{FF2B5EF4-FFF2-40B4-BE49-F238E27FC236}">
                <a16:creationId xmlns="" xmlns:a16="http://schemas.microsoft.com/office/drawing/2014/main" id="{DCA2F016-48E0-4581-A736-F1B584B384FB}"/>
              </a:ext>
            </a:extLst>
          </p:cNvPr>
          <p:cNvSpPr>
            <a:spLocks noGrp="1"/>
          </p:cNvSpPr>
          <p:nvPr>
            <p:ph type="subTitle" idx="1"/>
          </p:nvPr>
        </p:nvSpPr>
        <p:spPr>
          <a:xfrm>
            <a:off x="35496" y="3356992"/>
            <a:ext cx="9073008" cy="1800200"/>
          </a:xfrm>
        </p:spPr>
        <p:txBody>
          <a:bodyPr>
            <a:noAutofit/>
          </a:bodyPr>
          <a:lstStyle/>
          <a:p>
            <a:pPr algn="ctr" eaLnBrk="1" hangingPunct="1">
              <a:spcAft>
                <a:spcPct val="0"/>
              </a:spcAft>
              <a:buFont typeface="Wingdings 2" panose="05020102010507070707" pitchFamily="18" charset="2"/>
              <a:buNone/>
            </a:pPr>
            <a:r>
              <a:rPr lang="en-US" alt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Dorian Lamis, PhD, ABPP</a:t>
            </a:r>
          </a:p>
          <a:p>
            <a:pPr algn="ctr" eaLnBrk="1" hangingPunct="1">
              <a:spcAft>
                <a:spcPct val="0"/>
              </a:spcAft>
              <a:buFont typeface="Wingdings 2" panose="05020102010507070707" pitchFamily="18" charset="2"/>
              <a:buNone/>
            </a:pPr>
            <a:r>
              <a:rPr lang="en-US" alt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Clinical Psychologist/Assistant Professor</a:t>
            </a:r>
          </a:p>
          <a:p>
            <a:pPr algn="ctr" eaLnBrk="1" hangingPunct="1">
              <a:spcAft>
                <a:spcPct val="0"/>
              </a:spcAft>
              <a:buFont typeface="Wingdings 2" panose="05020102010507070707" pitchFamily="18" charset="2"/>
              <a:buNone/>
            </a:pPr>
            <a:r>
              <a:rPr lang="en-US" alt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Emory University School of Medicine</a:t>
            </a:r>
            <a:endParaRPr lang="en-US" alt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73" name="Slide Number Placeholder 3">
            <a:extLst>
              <a:ext uri="{FF2B5EF4-FFF2-40B4-BE49-F238E27FC236}">
                <a16:creationId xmlns="" xmlns:a16="http://schemas.microsoft.com/office/drawing/2014/main" id="{6B6051FA-77E3-4EFA-B8DC-088AFEC951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C2D2DFC7-589B-4043-8A99-0F2CC893D29D}" type="slidenum">
              <a:rPr lang="en-US" altLang="en-US" sz="1200">
                <a:solidFill>
                  <a:srgbClr val="95BCC2"/>
                </a:solidFill>
                <a:latin typeface="Arial" panose="020B0604020202020204" pitchFamily="34" charset="0"/>
              </a:rPr>
              <a:pPr/>
              <a:t>1</a:t>
            </a:fld>
            <a:endParaRPr lang="en-US" altLang="en-US" sz="1200">
              <a:solidFill>
                <a:srgbClr val="95BCC2"/>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88640"/>
            <a:ext cx="9143999" cy="997709"/>
          </a:xfrm>
          <a:prstGeom prst="rect">
            <a:avLst/>
          </a:prstGeom>
        </p:spPr>
        <p:txBody>
          <a:bodyPr vert="horz" wrap="square" lIns="0" tIns="12700" rIns="0" bIns="0" rtlCol="0">
            <a:spAutoFit/>
          </a:bodyPr>
          <a:lstStyle/>
          <a:p>
            <a:pPr marL="12700" algn="ctr">
              <a:lnSpc>
                <a:spcPct val="100000"/>
              </a:lnSpc>
              <a:spcBef>
                <a:spcPts val="100"/>
              </a:spcBef>
            </a:pPr>
            <a:r>
              <a:rPr lang="en-US"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Suicide </a:t>
            </a:r>
            <a:r>
              <a:rPr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Risk</a:t>
            </a:r>
            <a:r>
              <a:rPr b="1" spc="-4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Factors:</a:t>
            </a:r>
            <a:r>
              <a:rPr b="1" spc="-45"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Cultural/Environmental</a:t>
            </a:r>
          </a:p>
        </p:txBody>
      </p:sp>
      <p:sp>
        <p:nvSpPr>
          <p:cNvPr id="3" name="object 3"/>
          <p:cNvSpPr txBox="1"/>
          <p:nvPr/>
        </p:nvSpPr>
        <p:spPr>
          <a:xfrm>
            <a:off x="-1" y="1340768"/>
            <a:ext cx="9143999" cy="5272597"/>
          </a:xfrm>
          <a:prstGeom prst="rect">
            <a:avLst/>
          </a:prstGeom>
        </p:spPr>
        <p:txBody>
          <a:bodyPr vert="horz" wrap="square" lIns="0" tIns="100965" rIns="0" bIns="0" rtlCol="0">
            <a:spAutoFit/>
          </a:bodyPr>
          <a:lstStyle/>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Access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lethal</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means</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(i.e</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r>
              <a:rPr lang="en-US"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firearms,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pills)</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Stigma</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associated</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with</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asking</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help</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Barriers</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accessing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services</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836930" indent="-457200">
              <a:lnSpc>
                <a:spcPct val="150000"/>
              </a:lnSpc>
              <a:spcBef>
                <a:spcPts val="0"/>
              </a:spcBef>
              <a:buClr>
                <a:schemeClr val="tx1"/>
              </a:buClr>
              <a:buFont typeface="Arial" panose="020B0604020202020204" pitchFamily="34" charset="0"/>
              <a:buChar char="•"/>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Lack</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8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bilingual</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service</a:t>
            </a:r>
            <a:r>
              <a:rPr sz="2800" spc="4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providers</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836930" indent="-457200">
              <a:lnSpc>
                <a:spcPct val="150000"/>
              </a:lnSpc>
              <a:spcBef>
                <a:spcPts val="0"/>
              </a:spcBef>
              <a:buClr>
                <a:schemeClr val="tx1"/>
              </a:buClr>
              <a:buFont typeface="Arial" panose="020B0604020202020204" pitchFamily="34" charset="0"/>
              <a:buChar char="•"/>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Unreliable</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transportation</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836930" indent="-457200">
              <a:lnSpc>
                <a:spcPct val="150000"/>
              </a:lnSpc>
              <a:spcBef>
                <a:spcPts val="0"/>
              </a:spcBef>
              <a:buClr>
                <a:schemeClr val="tx1"/>
              </a:buClr>
              <a:buFont typeface="Arial" panose="020B0604020202020204" pitchFamily="34" charset="0"/>
              <a:buChar char="•"/>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Financial</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costs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7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services</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Cultural</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and</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religious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beliefs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(e.g.,</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belief</a:t>
            </a:r>
            <a:r>
              <a:rPr sz="2800" spc="8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that</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 </a:t>
            </a:r>
            <a:r>
              <a:rPr sz="2800" spc="-75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noble resolution of</a:t>
            </a:r>
            <a:r>
              <a:rPr sz="2800" spc="8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personal</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dilemma</a:t>
            </a:r>
            <a:r>
              <a:rPr lang="en-US"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sin</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print"/>
          <a:stretch>
            <a:fillRect/>
          </a:stretch>
        </p:blipFill>
        <p:spPr>
          <a:xfrm>
            <a:off x="6804248" y="2780928"/>
            <a:ext cx="2143125" cy="2143125"/>
          </a:xfrm>
          <a:prstGeom prst="rect">
            <a:avLst/>
          </a:prstGeom>
        </p:spPr>
      </p:pic>
    </p:spTree>
    <p:extLst>
      <p:ext uri="{BB962C8B-B14F-4D97-AF65-F5344CB8AC3E}">
        <p14:creationId xmlns:p14="http://schemas.microsoft.com/office/powerpoint/2010/main" val="2080548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3"/>
          <p:cNvSpPr>
            <a:spLocks noChangeArrowheads="1"/>
          </p:cNvSpPr>
          <p:nvPr/>
        </p:nvSpPr>
        <p:spPr bwMode="auto">
          <a:xfrm>
            <a:off x="3236913" y="2643188"/>
            <a:ext cx="2605087" cy="2206625"/>
          </a:xfrm>
          <a:prstGeom prst="ellipse">
            <a:avLst/>
          </a:prstGeom>
          <a:solidFill>
            <a:srgbClr val="800000">
              <a:alpha val="50195"/>
            </a:srgbClr>
          </a:solidFill>
          <a:ln w="9525">
            <a:round/>
            <a:headEnd/>
            <a:tailEnd/>
          </a:ln>
          <a:scene3d>
            <a:camera prst="legacyPerspectiveBottom"/>
            <a:lightRig rig="legacyFlat3" dir="t"/>
          </a:scene3d>
          <a:sp3d extrusionH="887400" prstMaterial="legacyMatte">
            <a:bevelT w="13500" h="13500" prst="angle"/>
            <a:bevelB w="13500" h="13500" prst="angle"/>
            <a:extrusionClr>
              <a:srgbClr val="800000"/>
            </a:extrusionClr>
          </a:sp3d>
        </p:spPr>
        <p:txBody>
          <a:bodyPr wrap="none" lIns="98806" tIns="49403" rIns="98806" bIns="49403" anchor="ctr">
            <a:flatTx/>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25603" name="Oval 4"/>
          <p:cNvSpPr>
            <a:spLocks noChangeArrowheads="1"/>
          </p:cNvSpPr>
          <p:nvPr/>
        </p:nvSpPr>
        <p:spPr bwMode="blackWhite">
          <a:xfrm>
            <a:off x="5764213" y="1695450"/>
            <a:ext cx="1841500" cy="660400"/>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Neurobiology</a:t>
            </a:r>
          </a:p>
        </p:txBody>
      </p:sp>
      <p:sp>
        <p:nvSpPr>
          <p:cNvPr id="25604" name="Oval 5"/>
          <p:cNvSpPr>
            <a:spLocks noChangeArrowheads="1"/>
          </p:cNvSpPr>
          <p:nvPr/>
        </p:nvSpPr>
        <p:spPr bwMode="blackWhite">
          <a:xfrm>
            <a:off x="361950" y="3681413"/>
            <a:ext cx="2090738" cy="896937"/>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Severe Medical</a:t>
            </a:r>
          </a:p>
          <a:p>
            <a:pPr eaLnBrk="1" hangingPunct="1">
              <a:lnSpc>
                <a:spcPct val="85000"/>
              </a:lnSpc>
              <a:spcBef>
                <a:spcPct val="0"/>
              </a:spcBef>
              <a:buFontTx/>
              <a:buNone/>
            </a:pPr>
            <a:r>
              <a:rPr lang="en-US" altLang="en-US" sz="1700">
                <a:solidFill>
                  <a:srgbClr val="FFFFFF"/>
                </a:solidFill>
              </a:rPr>
              <a:t>Illness</a:t>
            </a:r>
          </a:p>
        </p:txBody>
      </p:sp>
      <p:sp>
        <p:nvSpPr>
          <p:cNvPr id="25605" name="Oval 6"/>
          <p:cNvSpPr>
            <a:spLocks noChangeArrowheads="1"/>
          </p:cNvSpPr>
          <p:nvPr/>
        </p:nvSpPr>
        <p:spPr bwMode="blackWhite">
          <a:xfrm>
            <a:off x="6661150" y="2460625"/>
            <a:ext cx="2157413" cy="576263"/>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Impulsiveness</a:t>
            </a:r>
          </a:p>
        </p:txBody>
      </p:sp>
      <p:sp>
        <p:nvSpPr>
          <p:cNvPr id="25606" name="Oval 7"/>
          <p:cNvSpPr>
            <a:spLocks noChangeArrowheads="1"/>
          </p:cNvSpPr>
          <p:nvPr/>
        </p:nvSpPr>
        <p:spPr bwMode="blackWhite">
          <a:xfrm>
            <a:off x="57150" y="4737100"/>
            <a:ext cx="2919413" cy="717550"/>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Access To Weapons</a:t>
            </a:r>
          </a:p>
        </p:txBody>
      </p:sp>
      <p:sp>
        <p:nvSpPr>
          <p:cNvPr id="25607" name="Oval 8"/>
          <p:cNvSpPr>
            <a:spLocks noChangeArrowheads="1"/>
          </p:cNvSpPr>
          <p:nvPr/>
        </p:nvSpPr>
        <p:spPr bwMode="blackWhite">
          <a:xfrm>
            <a:off x="6916738" y="3235325"/>
            <a:ext cx="2030412" cy="520700"/>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Hopelessness</a:t>
            </a:r>
          </a:p>
        </p:txBody>
      </p:sp>
      <p:sp>
        <p:nvSpPr>
          <p:cNvPr id="25608" name="Oval 9"/>
          <p:cNvSpPr>
            <a:spLocks noChangeArrowheads="1"/>
          </p:cNvSpPr>
          <p:nvPr/>
        </p:nvSpPr>
        <p:spPr bwMode="blackWhite">
          <a:xfrm>
            <a:off x="2027238" y="5487988"/>
            <a:ext cx="1924050" cy="738187"/>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Life Stressors</a:t>
            </a:r>
          </a:p>
        </p:txBody>
      </p:sp>
      <p:sp>
        <p:nvSpPr>
          <p:cNvPr id="25609" name="Oval 10"/>
          <p:cNvSpPr>
            <a:spLocks noChangeArrowheads="1"/>
          </p:cNvSpPr>
          <p:nvPr/>
        </p:nvSpPr>
        <p:spPr bwMode="blackWhite">
          <a:xfrm>
            <a:off x="6978650" y="3929063"/>
            <a:ext cx="1714500" cy="704850"/>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Family History</a:t>
            </a:r>
          </a:p>
        </p:txBody>
      </p:sp>
      <p:sp>
        <p:nvSpPr>
          <p:cNvPr id="25610" name="Oval 11"/>
          <p:cNvSpPr>
            <a:spLocks noChangeArrowheads="1"/>
          </p:cNvSpPr>
          <p:nvPr/>
        </p:nvSpPr>
        <p:spPr bwMode="blackWhite">
          <a:xfrm>
            <a:off x="4121150" y="5602288"/>
            <a:ext cx="2382838" cy="809625"/>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Suicidal</a:t>
            </a:r>
          </a:p>
          <a:p>
            <a:pPr eaLnBrk="1" hangingPunct="1">
              <a:lnSpc>
                <a:spcPct val="85000"/>
              </a:lnSpc>
              <a:spcBef>
                <a:spcPct val="0"/>
              </a:spcBef>
              <a:buFontTx/>
              <a:buNone/>
            </a:pPr>
            <a:r>
              <a:rPr lang="en-US" altLang="en-US" sz="1700">
                <a:solidFill>
                  <a:srgbClr val="FFFFFF"/>
                </a:solidFill>
              </a:rPr>
              <a:t>Behavior</a:t>
            </a:r>
          </a:p>
        </p:txBody>
      </p:sp>
      <p:sp>
        <p:nvSpPr>
          <p:cNvPr id="25611" name="Oval 12"/>
          <p:cNvSpPr>
            <a:spLocks noChangeArrowheads="1"/>
          </p:cNvSpPr>
          <p:nvPr/>
        </p:nvSpPr>
        <p:spPr bwMode="blackWhite">
          <a:xfrm>
            <a:off x="1136650" y="1908175"/>
            <a:ext cx="2474913" cy="692150"/>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Personality </a:t>
            </a:r>
            <a:br>
              <a:rPr lang="en-US" altLang="en-US" sz="1700">
                <a:solidFill>
                  <a:srgbClr val="FFFFFF"/>
                </a:solidFill>
              </a:rPr>
            </a:br>
            <a:r>
              <a:rPr lang="en-US" altLang="en-US" sz="1700">
                <a:solidFill>
                  <a:srgbClr val="FFFFFF"/>
                </a:solidFill>
              </a:rPr>
              <a:t>Disorder/Traits</a:t>
            </a:r>
          </a:p>
        </p:txBody>
      </p:sp>
      <p:sp>
        <p:nvSpPr>
          <p:cNvPr id="25612" name="Oval 13"/>
          <p:cNvSpPr>
            <a:spLocks noChangeArrowheads="1"/>
          </p:cNvSpPr>
          <p:nvPr/>
        </p:nvSpPr>
        <p:spPr bwMode="blackWhite">
          <a:xfrm>
            <a:off x="3181350" y="1217613"/>
            <a:ext cx="2794000" cy="808037"/>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Psychiatric Illness</a:t>
            </a:r>
            <a:br>
              <a:rPr lang="en-US" altLang="en-US" sz="1700">
                <a:solidFill>
                  <a:srgbClr val="FFFFFF"/>
                </a:solidFill>
              </a:rPr>
            </a:br>
            <a:r>
              <a:rPr lang="en-US" altLang="en-US" sz="1700">
                <a:solidFill>
                  <a:srgbClr val="FFFFFF"/>
                </a:solidFill>
              </a:rPr>
              <a:t>Co-morbidity</a:t>
            </a:r>
          </a:p>
        </p:txBody>
      </p:sp>
      <p:sp>
        <p:nvSpPr>
          <p:cNvPr id="25613" name="Oval 14"/>
          <p:cNvSpPr>
            <a:spLocks noChangeArrowheads="1"/>
          </p:cNvSpPr>
          <p:nvPr/>
        </p:nvSpPr>
        <p:spPr bwMode="blackWhite">
          <a:xfrm>
            <a:off x="5964238" y="4852988"/>
            <a:ext cx="2932112" cy="865187"/>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       Psychodynamics/</a:t>
            </a:r>
          </a:p>
          <a:p>
            <a:pPr eaLnBrk="1" hangingPunct="1">
              <a:lnSpc>
                <a:spcPct val="85000"/>
              </a:lnSpc>
              <a:spcBef>
                <a:spcPct val="0"/>
              </a:spcBef>
              <a:buFontTx/>
              <a:buNone/>
            </a:pPr>
            <a:r>
              <a:rPr lang="en-US" altLang="en-US" sz="1700">
                <a:solidFill>
                  <a:srgbClr val="FFFFFF"/>
                </a:solidFill>
              </a:rPr>
              <a:t>    Psychological Vulnerability</a:t>
            </a:r>
          </a:p>
        </p:txBody>
      </p:sp>
      <p:sp>
        <p:nvSpPr>
          <p:cNvPr id="25614" name="Oval 15"/>
          <p:cNvSpPr>
            <a:spLocks noChangeArrowheads="1"/>
          </p:cNvSpPr>
          <p:nvPr/>
        </p:nvSpPr>
        <p:spPr bwMode="blackWhite">
          <a:xfrm>
            <a:off x="361950" y="2741613"/>
            <a:ext cx="2179638" cy="773112"/>
          </a:xfrm>
          <a:prstGeom prst="ellipse">
            <a:avLst/>
          </a:prstGeom>
          <a:solidFill>
            <a:srgbClr val="800000"/>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lIns="0" tIns="0" rIns="0" bIns="0" anchor="ctr" anchorCtr="1">
            <a:flatTx/>
          </a:bodyPr>
          <a:lstStyle>
            <a:lvl1pPr defTabSz="854075">
              <a:spcBef>
                <a:spcPct val="20000"/>
              </a:spcBef>
              <a:buFont typeface="Arial" charset="0"/>
              <a:buChar char="•"/>
              <a:defRPr sz="3200">
                <a:solidFill>
                  <a:schemeClr val="tx1"/>
                </a:solidFill>
                <a:latin typeface="Calibri" pitchFamily="34" charset="0"/>
              </a:defRPr>
            </a:lvl1pPr>
            <a:lvl2pPr marL="742950" indent="-285750" defTabSz="854075">
              <a:spcBef>
                <a:spcPct val="20000"/>
              </a:spcBef>
              <a:buFont typeface="Arial" charset="0"/>
              <a:buChar char="–"/>
              <a:defRPr sz="2800">
                <a:solidFill>
                  <a:schemeClr val="tx1"/>
                </a:solidFill>
                <a:latin typeface="Calibri" pitchFamily="34" charset="0"/>
              </a:defRPr>
            </a:lvl2pPr>
            <a:lvl3pPr marL="1143000" indent="-228600" defTabSz="854075">
              <a:spcBef>
                <a:spcPct val="20000"/>
              </a:spcBef>
              <a:buFont typeface="Arial" charset="0"/>
              <a:buChar char="•"/>
              <a:defRPr sz="2400">
                <a:solidFill>
                  <a:schemeClr val="tx1"/>
                </a:solidFill>
                <a:latin typeface="Calibri" pitchFamily="34" charset="0"/>
              </a:defRPr>
            </a:lvl3pPr>
            <a:lvl4pPr marL="1600200" indent="-228600" defTabSz="854075">
              <a:spcBef>
                <a:spcPct val="20000"/>
              </a:spcBef>
              <a:buFont typeface="Arial" charset="0"/>
              <a:buChar char="–"/>
              <a:defRPr sz="2000">
                <a:solidFill>
                  <a:schemeClr val="tx1"/>
                </a:solidFill>
                <a:latin typeface="Calibri" pitchFamily="34" charset="0"/>
              </a:defRPr>
            </a:lvl4pPr>
            <a:lvl5pPr marL="2057400" indent="-228600" defTabSz="854075">
              <a:spcBef>
                <a:spcPct val="20000"/>
              </a:spcBef>
              <a:buFont typeface="Arial" charset="0"/>
              <a:buChar char="»"/>
              <a:defRPr sz="2000">
                <a:solidFill>
                  <a:schemeClr val="tx1"/>
                </a:solidFill>
                <a:latin typeface="Calibri" pitchFamily="34" charset="0"/>
              </a:defRPr>
            </a:lvl5pPr>
            <a:lvl6pPr marL="25146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540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5000"/>
              </a:lnSpc>
              <a:spcBef>
                <a:spcPct val="0"/>
              </a:spcBef>
              <a:buFontTx/>
              <a:buNone/>
            </a:pPr>
            <a:r>
              <a:rPr lang="en-US" altLang="en-US" sz="1700">
                <a:solidFill>
                  <a:srgbClr val="FFFFFF"/>
                </a:solidFill>
              </a:rPr>
              <a:t>Substance </a:t>
            </a:r>
            <a:br>
              <a:rPr lang="en-US" altLang="en-US" sz="1700">
                <a:solidFill>
                  <a:srgbClr val="FFFFFF"/>
                </a:solidFill>
              </a:rPr>
            </a:br>
            <a:r>
              <a:rPr lang="en-US" altLang="en-US" sz="1700">
                <a:solidFill>
                  <a:srgbClr val="FFFFFF"/>
                </a:solidFill>
              </a:rPr>
              <a:t>Use/Abuse</a:t>
            </a:r>
          </a:p>
        </p:txBody>
      </p:sp>
      <p:sp>
        <p:nvSpPr>
          <p:cNvPr id="25615" name="Oval 16"/>
          <p:cNvSpPr>
            <a:spLocks noChangeArrowheads="1"/>
          </p:cNvSpPr>
          <p:nvPr/>
        </p:nvSpPr>
        <p:spPr bwMode="auto">
          <a:xfrm>
            <a:off x="3740150" y="3178175"/>
            <a:ext cx="1778000" cy="1501775"/>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98806" tIns="49403" rIns="98806" bIns="49403"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25616" name="Text Box 17"/>
          <p:cNvSpPr txBox="1">
            <a:spLocks noChangeArrowheads="1"/>
          </p:cNvSpPr>
          <p:nvPr/>
        </p:nvSpPr>
        <p:spPr bwMode="auto">
          <a:xfrm>
            <a:off x="3941763" y="3581400"/>
            <a:ext cx="16637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956" tIns="39478" rIns="78956" bIns="39478">
            <a:spAutoFit/>
          </a:bodyPr>
          <a:lstStyle>
            <a:lvl1pPr defTabSz="730250">
              <a:spcBef>
                <a:spcPct val="20000"/>
              </a:spcBef>
              <a:buFont typeface="Arial" charset="0"/>
              <a:buChar char="•"/>
              <a:defRPr sz="3200">
                <a:solidFill>
                  <a:schemeClr val="tx1"/>
                </a:solidFill>
                <a:latin typeface="Calibri" pitchFamily="34" charset="0"/>
              </a:defRPr>
            </a:lvl1pPr>
            <a:lvl2pPr marL="742950" indent="-285750" defTabSz="730250">
              <a:spcBef>
                <a:spcPct val="20000"/>
              </a:spcBef>
              <a:buFont typeface="Arial" charset="0"/>
              <a:buChar char="–"/>
              <a:defRPr sz="2800">
                <a:solidFill>
                  <a:schemeClr val="tx1"/>
                </a:solidFill>
                <a:latin typeface="Calibri" pitchFamily="34" charset="0"/>
              </a:defRPr>
            </a:lvl2pPr>
            <a:lvl3pPr marL="1143000" indent="-228600" defTabSz="730250">
              <a:spcBef>
                <a:spcPct val="20000"/>
              </a:spcBef>
              <a:buFont typeface="Arial" charset="0"/>
              <a:buChar char="•"/>
              <a:defRPr sz="2400">
                <a:solidFill>
                  <a:schemeClr val="tx1"/>
                </a:solidFill>
                <a:latin typeface="Calibri" pitchFamily="34" charset="0"/>
              </a:defRPr>
            </a:lvl3pPr>
            <a:lvl4pPr marL="1600200" indent="-228600" defTabSz="730250">
              <a:spcBef>
                <a:spcPct val="20000"/>
              </a:spcBef>
              <a:buFont typeface="Arial" charset="0"/>
              <a:buChar char="–"/>
              <a:defRPr sz="2000">
                <a:solidFill>
                  <a:schemeClr val="tx1"/>
                </a:solidFill>
                <a:latin typeface="Calibri" pitchFamily="34" charset="0"/>
              </a:defRPr>
            </a:lvl4pPr>
            <a:lvl5pPr marL="2057400" indent="-228600" defTabSz="730250">
              <a:spcBef>
                <a:spcPct val="20000"/>
              </a:spcBef>
              <a:buFont typeface="Arial" charset="0"/>
              <a:buChar char="»"/>
              <a:defRPr sz="2000">
                <a:solidFill>
                  <a:schemeClr val="tx1"/>
                </a:solidFill>
                <a:latin typeface="Calibri" pitchFamily="34" charset="0"/>
              </a:defRPr>
            </a:lvl5pPr>
            <a:lvl6pPr marL="2514600" indent="-228600" defTabSz="73025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73025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73025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73025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90000"/>
              </a:lnSpc>
              <a:spcBef>
                <a:spcPct val="50000"/>
              </a:spcBef>
              <a:buFontTx/>
              <a:buNone/>
            </a:pPr>
            <a:r>
              <a:rPr lang="en-US" altLang="en-US">
                <a:solidFill>
                  <a:srgbClr val="000000"/>
                </a:solidFill>
              </a:rPr>
              <a:t>Suicide</a:t>
            </a:r>
          </a:p>
        </p:txBody>
      </p:sp>
      <p:sp>
        <p:nvSpPr>
          <p:cNvPr id="25617" name="Line 18"/>
          <p:cNvSpPr>
            <a:spLocks noChangeShapeType="1"/>
          </p:cNvSpPr>
          <p:nvPr/>
        </p:nvSpPr>
        <p:spPr bwMode="auto">
          <a:xfrm>
            <a:off x="4565650" y="2024063"/>
            <a:ext cx="0" cy="8080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18" name="Line 19"/>
          <p:cNvSpPr>
            <a:spLocks noChangeShapeType="1"/>
          </p:cNvSpPr>
          <p:nvPr/>
        </p:nvSpPr>
        <p:spPr bwMode="auto">
          <a:xfrm flipH="1">
            <a:off x="5835650" y="2865438"/>
            <a:ext cx="1042988" cy="7175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19" name="Line 20"/>
          <p:cNvSpPr>
            <a:spLocks noChangeShapeType="1"/>
          </p:cNvSpPr>
          <p:nvPr/>
        </p:nvSpPr>
        <p:spPr bwMode="auto">
          <a:xfrm flipH="1">
            <a:off x="5764213" y="3616325"/>
            <a:ext cx="1319212" cy="422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0" name="Line 21"/>
          <p:cNvSpPr>
            <a:spLocks noChangeShapeType="1"/>
          </p:cNvSpPr>
          <p:nvPr/>
        </p:nvSpPr>
        <p:spPr bwMode="auto">
          <a:xfrm flipH="1">
            <a:off x="5676900" y="4130675"/>
            <a:ext cx="1365250" cy="873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1" name="Line 22"/>
          <p:cNvSpPr>
            <a:spLocks noChangeShapeType="1"/>
          </p:cNvSpPr>
          <p:nvPr/>
        </p:nvSpPr>
        <p:spPr bwMode="auto">
          <a:xfrm flipH="1" flipV="1">
            <a:off x="5454650" y="4592638"/>
            <a:ext cx="717550" cy="4333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2" name="Line 23"/>
          <p:cNvSpPr>
            <a:spLocks noChangeShapeType="1"/>
          </p:cNvSpPr>
          <p:nvPr/>
        </p:nvSpPr>
        <p:spPr bwMode="auto">
          <a:xfrm flipV="1">
            <a:off x="3486150" y="4872038"/>
            <a:ext cx="512763" cy="5000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3" name="Line 24"/>
          <p:cNvSpPr>
            <a:spLocks noChangeShapeType="1"/>
          </p:cNvSpPr>
          <p:nvPr/>
        </p:nvSpPr>
        <p:spPr bwMode="auto">
          <a:xfrm flipV="1">
            <a:off x="2787650" y="4448175"/>
            <a:ext cx="698500" cy="2889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4" name="Line 25"/>
          <p:cNvSpPr>
            <a:spLocks noChangeShapeType="1"/>
          </p:cNvSpPr>
          <p:nvPr/>
        </p:nvSpPr>
        <p:spPr bwMode="auto">
          <a:xfrm>
            <a:off x="2533650" y="4044950"/>
            <a:ext cx="7604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5" name="Line 26"/>
          <p:cNvSpPr>
            <a:spLocks noChangeShapeType="1"/>
          </p:cNvSpPr>
          <p:nvPr/>
        </p:nvSpPr>
        <p:spPr bwMode="auto">
          <a:xfrm>
            <a:off x="2533650" y="3178175"/>
            <a:ext cx="825500" cy="2889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6" name="Line 27"/>
          <p:cNvSpPr>
            <a:spLocks noChangeShapeType="1"/>
          </p:cNvSpPr>
          <p:nvPr/>
        </p:nvSpPr>
        <p:spPr bwMode="auto">
          <a:xfrm rot="-1032087">
            <a:off x="3359150" y="2427288"/>
            <a:ext cx="444500" cy="5778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7" name="Line 28"/>
          <p:cNvSpPr>
            <a:spLocks noChangeShapeType="1"/>
          </p:cNvSpPr>
          <p:nvPr/>
        </p:nvSpPr>
        <p:spPr bwMode="auto">
          <a:xfrm>
            <a:off x="4857750" y="4910138"/>
            <a:ext cx="128588" cy="6429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25628" name="Line 29"/>
          <p:cNvSpPr>
            <a:spLocks noChangeShapeType="1"/>
          </p:cNvSpPr>
          <p:nvPr/>
        </p:nvSpPr>
        <p:spPr bwMode="auto">
          <a:xfrm flipH="1">
            <a:off x="5454650" y="2254250"/>
            <a:ext cx="717550" cy="8667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8806" tIns="49403" rIns="98806" bIns="49403"/>
          <a:lstStyle/>
          <a:p>
            <a:endParaRPr lang="en-US"/>
          </a:p>
        </p:txBody>
      </p:sp>
      <p:sp>
        <p:nvSpPr>
          <p:cNvPr id="30" name="Text Box 4"/>
          <p:cNvSpPr txBox="1">
            <a:spLocks noChangeArrowheads="1"/>
          </p:cNvSpPr>
          <p:nvPr/>
        </p:nvSpPr>
        <p:spPr bwMode="auto">
          <a:xfrm>
            <a:off x="0" y="24130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sz="44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Suicide: A Multi-factorial </a:t>
            </a:r>
            <a:r>
              <a:rPr lang="en-US" altLang="en-US" sz="44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Event</a:t>
            </a:r>
          </a:p>
        </p:txBody>
      </p:sp>
    </p:spTree>
    <p:extLst>
      <p:ext uri="{BB962C8B-B14F-4D97-AF65-F5344CB8AC3E}">
        <p14:creationId xmlns:p14="http://schemas.microsoft.com/office/powerpoint/2010/main" val="1822673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85725" y="381000"/>
            <a:ext cx="8972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80000"/>
              </a:lnSpc>
              <a:buFontTx/>
              <a:buNone/>
              <a:defRPr/>
            </a:pPr>
            <a:r>
              <a:rPr lang="en-US" altLang="en-US" sz="44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Youth Suicide: Warning Signs</a:t>
            </a:r>
          </a:p>
        </p:txBody>
      </p:sp>
      <p:sp>
        <p:nvSpPr>
          <p:cNvPr id="47107" name="Rectangle 2"/>
          <p:cNvSpPr>
            <a:spLocks noChangeArrowheads="1"/>
          </p:cNvSpPr>
          <p:nvPr/>
        </p:nvSpPr>
        <p:spPr bwMode="auto">
          <a:xfrm>
            <a:off x="128587" y="1412776"/>
            <a:ext cx="888682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marL="0" indent="0">
              <a:spcBef>
                <a:spcPts val="0"/>
              </a:spcBef>
              <a:buClr>
                <a:schemeClr val="accent1"/>
              </a:buClr>
              <a:buSzPct val="85000"/>
              <a:buFont typeface="Arial" pitchFamily="34" charset="0"/>
              <a:buNone/>
              <a:defRPr/>
            </a:pPr>
            <a:r>
              <a:rPr lang="en-US" altLang="en-US" sz="2800" b="1" u="sng"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a:t>
            </a:r>
            <a:r>
              <a:rPr lang="en-US" alt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eelings </a:t>
            </a: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Hopelessness, feeling anxious or worried</a:t>
            </a:r>
          </a:p>
          <a:p>
            <a:pPr marL="0" indent="0">
              <a:spcBef>
                <a:spcPts val="0"/>
              </a:spcBef>
              <a:buClr>
                <a:schemeClr val="accent1"/>
              </a:buClr>
              <a:buSzPct val="85000"/>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chemeClr val="accent1"/>
              </a:buClr>
              <a:buSzPct val="85000"/>
              <a:buFont typeface="Arial" pitchFamily="34" charset="0"/>
              <a:buNone/>
              <a:defRPr/>
            </a:pPr>
            <a:r>
              <a:rPr lang="en-US" altLang="en-US" sz="2800" b="1" u="sng"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lang="en-US" alt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ctions </a:t>
            </a: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Taking risks, using drugs/alcohol, withdrawing</a:t>
            </a:r>
          </a:p>
          <a:p>
            <a:pPr marL="0" indent="0">
              <a:spcBef>
                <a:spcPts val="0"/>
              </a:spcBef>
              <a:buClr>
                <a:schemeClr val="accent1"/>
              </a:buClr>
              <a:buSzPct val="85000"/>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chemeClr val="accent1"/>
              </a:buClr>
              <a:buSzPct val="85000"/>
              <a:buFont typeface="Arial" pitchFamily="34" charset="0"/>
              <a:buNone/>
              <a:defRPr/>
            </a:pPr>
            <a:r>
              <a:rPr lang="en-US" altLang="en-US" sz="2800" b="1" u="sng"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a:t>
            </a:r>
            <a:r>
              <a:rPr lang="en-US" alt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hanges </a:t>
            </a: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personality, behaviors, sleeping/eating</a:t>
            </a:r>
          </a:p>
          <a:p>
            <a:pPr marL="0" indent="0">
              <a:spcBef>
                <a:spcPts val="0"/>
              </a:spcBef>
              <a:buClr>
                <a:schemeClr val="accent1"/>
              </a:buClr>
              <a:buSzPct val="85000"/>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chemeClr val="accent1"/>
              </a:buClr>
              <a:buSzPct val="85000"/>
              <a:buFont typeface="Arial" pitchFamily="34" charset="0"/>
              <a:buNone/>
              <a:defRPr/>
            </a:pPr>
            <a:r>
              <a:rPr lang="en-US" altLang="en-US" sz="2800" b="1" u="sng"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a:t>
            </a:r>
            <a:r>
              <a:rPr lang="en-US" alt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hreats </a:t>
            </a: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Talking about suicide, studying ways to die</a:t>
            </a:r>
          </a:p>
          <a:p>
            <a:pPr marL="0" indent="0">
              <a:spcBef>
                <a:spcPts val="0"/>
              </a:spcBef>
              <a:buClr>
                <a:schemeClr val="accent1"/>
              </a:buClr>
              <a:buSzPct val="85000"/>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Clr>
                <a:schemeClr val="accent1"/>
              </a:buClr>
              <a:buSzPct val="85000"/>
              <a:buFont typeface="Arial" pitchFamily="34" charset="0"/>
              <a:buNone/>
              <a:defRPr/>
            </a:pPr>
            <a:r>
              <a:rPr lang="en-US" altLang="en-US" sz="2800" b="1" u="sng"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a:t>
            </a:r>
            <a:r>
              <a:rPr lang="en-US" alt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ituations </a:t>
            </a: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That may serve as triggers for suicide: losses, getting into trouble and/or life changes</a:t>
            </a:r>
          </a:p>
        </p:txBody>
      </p:sp>
    </p:spTree>
    <p:extLst>
      <p:ext uri="{BB962C8B-B14F-4D97-AF65-F5344CB8AC3E}">
        <p14:creationId xmlns:p14="http://schemas.microsoft.com/office/powerpoint/2010/main" val="62388468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52400"/>
            <a:ext cx="9036496" cy="1295400"/>
          </a:xfrm>
        </p:spPr>
        <p:txBody>
          <a:bodyPr/>
          <a:lstStyle/>
          <a:p>
            <a:pPr algn="ctr" eaLnBrk="1" hangingPunct="1"/>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Youth Suicide: </a:t>
            </a: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Warning Signs IS PATH WARM?</a:t>
            </a:r>
          </a:p>
        </p:txBody>
      </p:sp>
      <p:sp>
        <p:nvSpPr>
          <p:cNvPr id="34819" name="Rectangle 3"/>
          <p:cNvSpPr>
            <a:spLocks noGrp="1" noChangeArrowheads="1"/>
          </p:cNvSpPr>
          <p:nvPr>
            <p:ph type="body" idx="1"/>
          </p:nvPr>
        </p:nvSpPr>
        <p:spPr>
          <a:xfrm>
            <a:off x="395536" y="1556792"/>
            <a:ext cx="8534400" cy="5112568"/>
          </a:xfrm>
        </p:spPr>
        <p:txBody>
          <a:bodyPr/>
          <a:lstStyle/>
          <a:p>
            <a:pPr eaLnBrk="1" hangingPunct="1">
              <a:lnSpc>
                <a:spcPct val="80000"/>
              </a:lnSpc>
              <a:spcBef>
                <a:spcPts val="0"/>
              </a:spcBef>
              <a:buFont typeface="Wingdings" pitchFamily="2" charset="2"/>
              <a:buNone/>
              <a:defRPr/>
            </a:pPr>
            <a:r>
              <a:rPr lang="en-US" sz="28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Ideation (ideas/plans about suicide)</a:t>
            </a:r>
          </a:p>
          <a:p>
            <a:pPr eaLnBrk="1" hangingPunct="1">
              <a:lnSpc>
                <a:spcPct val="80000"/>
              </a:lnSpc>
              <a:spcBef>
                <a:spcPts val="0"/>
              </a:spcBef>
              <a:buFont typeface="Wingdings" pitchFamily="2" charset="2"/>
              <a:buNone/>
              <a:defRPr/>
            </a:pPr>
            <a:r>
              <a:rPr lang="en-US" sz="28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Substance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Abuse</a:t>
            </a:r>
          </a:p>
          <a:p>
            <a:pPr eaLnBrk="1" hangingPunct="1">
              <a:lnSpc>
                <a:spcPct val="80000"/>
              </a:lnSpc>
              <a:spcBef>
                <a:spcPts val="0"/>
              </a:spcBef>
              <a:buFont typeface="Wingdings" pitchFamily="2" charset="2"/>
              <a:buNone/>
              <a:defRPr/>
            </a:pP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Purposelessness</a:t>
            </a:r>
          </a:p>
          <a:p>
            <a:pPr eaLnBrk="1" hangingPunct="1">
              <a:lnSpc>
                <a:spcPct val="80000"/>
              </a:lnSpc>
              <a:spcBef>
                <a:spcPts val="0"/>
              </a:spcBef>
              <a:buFont typeface="Wingdings" pitchFamily="2" charset="2"/>
              <a:buNone/>
              <a:defRPr/>
            </a:pP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Anxiety/Agitation</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Trapped</a:t>
            </a: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Hopelessness</a:t>
            </a:r>
          </a:p>
          <a:p>
            <a:pPr eaLnBrk="1" hangingPunct="1">
              <a:lnSpc>
                <a:spcPct val="80000"/>
              </a:lnSpc>
              <a:spcBef>
                <a:spcPts val="0"/>
              </a:spcBef>
              <a:buFont typeface="Wingdings" pitchFamily="2" charset="2"/>
              <a:buNone/>
              <a:defRPr/>
            </a:pP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Withdrawal</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Anger</a:t>
            </a: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Recklessness</a:t>
            </a:r>
          </a:p>
          <a:p>
            <a:pPr eaLnBrk="1" hangingPunct="1">
              <a:lnSpc>
                <a:spcPct val="80000"/>
              </a:lnSpc>
              <a:spcBef>
                <a:spcPts val="0"/>
              </a:spcBef>
              <a:buFont typeface="Wingdings" pitchFamily="2" charset="2"/>
              <a:buNone/>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Mood Changes</a:t>
            </a:r>
            <a:endParaRPr lang="en-US" sz="2000" dirty="0">
              <a:latin typeface="Times New Roman" pitchFamily="18" charset="0"/>
            </a:endParaRPr>
          </a:p>
        </p:txBody>
      </p:sp>
    </p:spTree>
    <p:extLst>
      <p:ext uri="{BB962C8B-B14F-4D97-AF65-F5344CB8AC3E}">
        <p14:creationId xmlns:p14="http://schemas.microsoft.com/office/powerpoint/2010/main" val="859106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CF3428FA-D623-45E5-9C90-893B038BBA26}"/>
              </a:ext>
            </a:extLst>
          </p:cNvPr>
          <p:cNvSpPr>
            <a:spLocks noGrp="1" noChangeArrowheads="1"/>
          </p:cNvSpPr>
          <p:nvPr>
            <p:ph type="ctrTitle"/>
          </p:nvPr>
        </p:nvSpPr>
        <p:spPr>
          <a:xfrm>
            <a:off x="3275856" y="836712"/>
            <a:ext cx="5486102" cy="919336"/>
          </a:xfrm>
        </p:spPr>
        <p:txBody>
          <a:bodyPr>
            <a:normAutofit/>
          </a:bodyPr>
          <a:lstStyle/>
          <a:p>
            <a:pPr eaLnBrk="1" fontAlgn="auto" hangingPunct="1">
              <a:spcAft>
                <a:spcPts val="0"/>
              </a:spcAft>
              <a:defRPr/>
            </a:pPr>
            <a:r>
              <a:rPr sz="3200" b="1" dirty="0" smtClean="0">
                <a:solidFill>
                  <a:schemeClr val="bg1"/>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HEALING AFTER</a:t>
            </a:r>
            <a:r>
              <a:rPr lang="en-US" sz="3200" b="1" dirty="0" smtClean="0">
                <a:solidFill>
                  <a:schemeClr val="bg1"/>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 </a:t>
            </a:r>
            <a:r>
              <a:rPr sz="3200" b="1" dirty="0" smtClean="0">
                <a:solidFill>
                  <a:schemeClr val="bg1"/>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SUICIDE</a:t>
            </a:r>
            <a:endParaRPr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292" name="Slide Number Placeholder 4">
            <a:extLst>
              <a:ext uri="{FF2B5EF4-FFF2-40B4-BE49-F238E27FC236}">
                <a16:creationId xmlns="" xmlns:a16="http://schemas.microsoft.com/office/drawing/2014/main" id="{AED9792B-7430-419D-8AD5-2638DA33B9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6EB8E976-E42C-4EF7-9340-3CED3B18B60B}" type="slidenum">
              <a:rPr lang="en-US" altLang="en-US" sz="1200">
                <a:solidFill>
                  <a:srgbClr val="95BCC2"/>
                </a:solidFill>
                <a:latin typeface="Arial" panose="020B0604020202020204" pitchFamily="34" charset="0"/>
              </a:rPr>
              <a:pPr/>
              <a:t>14</a:t>
            </a:fld>
            <a:endParaRPr lang="en-US" altLang="en-US" sz="1200">
              <a:solidFill>
                <a:srgbClr val="95BCC2"/>
              </a:solidFill>
              <a:latin typeface="Arial" panose="020B0604020202020204" pitchFamily="34" charset="0"/>
            </a:endParaRPr>
          </a:p>
        </p:txBody>
      </p:sp>
      <p:pic>
        <p:nvPicPr>
          <p:cNvPr id="12293" name="Picture 5" descr="hugging.jpg">
            <a:extLst>
              <a:ext uri="{FF2B5EF4-FFF2-40B4-BE49-F238E27FC236}">
                <a16:creationId xmlns="" xmlns:a16="http://schemas.microsoft.com/office/drawing/2014/main" id="{F8C48C2A-868D-49A0-AB57-BC31E19BEC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540" y="908720"/>
            <a:ext cx="24447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p:cNvSpPr>
            <a:spLocks noGrp="1"/>
          </p:cNvSpPr>
          <p:nvPr>
            <p:ph type="subTitle" idx="1"/>
          </p:nvPr>
        </p:nvSpPr>
        <p:spPr>
          <a:xfrm>
            <a:off x="4444773" y="2348880"/>
            <a:ext cx="3339158" cy="1036137"/>
          </a:xfrm>
        </p:spPr>
        <p:txBody>
          <a:bodyPr/>
          <a:lstStyle/>
          <a:p>
            <a:r>
              <a:rPr lang="en-US" alt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Helping Parents Help Their Kids</a:t>
            </a: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40D6E4D4-CD19-44D1-93F3-1CFC85DC53B7}"/>
              </a:ext>
            </a:extLst>
          </p:cNvPr>
          <p:cNvSpPr>
            <a:spLocks noGrp="1" noChangeArrowheads="1"/>
          </p:cNvSpPr>
          <p:nvPr>
            <p:ph type="title"/>
          </p:nvPr>
        </p:nvSpPr>
        <p:spPr>
          <a:xfrm>
            <a:off x="395537" y="332656"/>
            <a:ext cx="8319840" cy="1224136"/>
          </a:xfrm>
        </p:spPr>
        <p:txBody>
          <a:bodyPr/>
          <a:lstStyle/>
          <a:p>
            <a:pPr algn="ctr" eaLnBrk="1" fontAlgn="auto" hangingPunct="1">
              <a:spcAft>
                <a:spcPts val="0"/>
              </a:spcAft>
              <a:defRPr/>
            </a:pPr>
            <a:r>
              <a:rPr lang="en-US" b="1" dirty="0">
                <a:solidFill>
                  <a:schemeClr val="bg1"/>
                </a:solidFill>
                <a:latin typeface="Tahoma" pitchFamily="34" charset="0"/>
                <a:ea typeface="Tahoma" pitchFamily="34" charset="0"/>
                <a:cs typeface="Tahoma" pitchFamily="34" charset="0"/>
              </a:rPr>
              <a:t>Typical Reactions to Suicide</a:t>
            </a:r>
          </a:p>
        </p:txBody>
      </p:sp>
      <p:sp>
        <p:nvSpPr>
          <p:cNvPr id="14340" name="Slide Number Placeholder 3">
            <a:extLst>
              <a:ext uri="{FF2B5EF4-FFF2-40B4-BE49-F238E27FC236}">
                <a16:creationId xmlns="" xmlns:a16="http://schemas.microsoft.com/office/drawing/2014/main" id="{7F166F8D-8244-4258-8B7B-53C4569E12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4734125C-7A22-45EA-96CB-8052BD916CCD}" type="slidenum">
              <a:rPr lang="en-US" altLang="en-US" sz="1200">
                <a:solidFill>
                  <a:srgbClr val="95BCC2"/>
                </a:solidFill>
                <a:latin typeface="Arial" panose="020B0604020202020204" pitchFamily="34" charset="0"/>
              </a:rPr>
              <a:pPr/>
              <a:t>15</a:t>
            </a:fld>
            <a:endParaRPr lang="en-US" altLang="en-US" sz="1200">
              <a:solidFill>
                <a:srgbClr val="95BCC2"/>
              </a:solidFill>
              <a:latin typeface="Arial" panose="020B0604020202020204" pitchFamily="34" charset="0"/>
            </a:endParaRPr>
          </a:p>
        </p:txBody>
      </p:sp>
      <p:sp>
        <p:nvSpPr>
          <p:cNvPr id="3" name="TextBox 2"/>
          <p:cNvSpPr txBox="1"/>
          <p:nvPr/>
        </p:nvSpPr>
        <p:spPr>
          <a:xfrm>
            <a:off x="539552" y="1841242"/>
            <a:ext cx="8496944" cy="4401205"/>
          </a:xfrm>
          <a:prstGeom prst="rect">
            <a:avLst/>
          </a:prstGeom>
          <a:noFill/>
        </p:spPr>
        <p:txBody>
          <a:bodyPr wrap="square" rtlCol="0">
            <a:spAutoFit/>
          </a:bodyPr>
          <a:lstStyle/>
          <a:p>
            <a:pPr marL="273050" indent="-273050" eaLnBrk="1" hangingPunct="1">
              <a:spcBef>
                <a:spcPts val="0"/>
              </a:spcBef>
              <a:buClr>
                <a:schemeClr val="tx1"/>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Shock and </a:t>
            </a:r>
            <a:r>
              <a:rPr lang="en-US" altLang="en-US" sz="2800" dirty="0" smtClean="0">
                <a:solidFill>
                  <a:schemeClr val="accent1">
                    <a:lumMod val="75000"/>
                  </a:schemeClr>
                </a:solidFill>
                <a:latin typeface="Tahoma" panose="020B0604030504040204" pitchFamily="34" charset="0"/>
              </a:rPr>
              <a:t>disbelief</a:t>
            </a:r>
          </a:p>
          <a:p>
            <a:pPr eaLnBrk="1" hangingPunct="1">
              <a:spcBef>
                <a:spcPts val="0"/>
              </a:spcBef>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buClr>
                <a:schemeClr val="tx1"/>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An ‘exaggerated sense of responsibility</a:t>
            </a:r>
            <a:r>
              <a:rPr lang="en-US" altLang="en-US" sz="2800" dirty="0" smtClean="0">
                <a:solidFill>
                  <a:schemeClr val="accent1">
                    <a:lumMod val="75000"/>
                  </a:schemeClr>
                </a:solidFill>
                <a:latin typeface="Tahoma" panose="020B0604030504040204" pitchFamily="34" charset="0"/>
              </a:rPr>
              <a:t>’</a:t>
            </a:r>
          </a:p>
          <a:p>
            <a:pPr marL="273050" indent="-273050" eaLnBrk="1" hangingPunct="1">
              <a:spcBef>
                <a:spcPts val="0"/>
              </a:spcBef>
              <a:buFont typeface="Wingdings 2" panose="05020102010507070707" pitchFamily="18" charset="2"/>
              <a:buChar char=""/>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buClr>
                <a:schemeClr val="tx1"/>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Search for the </a:t>
            </a:r>
            <a:r>
              <a:rPr lang="en-US" altLang="en-US" sz="2800" dirty="0" smtClean="0">
                <a:solidFill>
                  <a:schemeClr val="accent1">
                    <a:lumMod val="75000"/>
                  </a:schemeClr>
                </a:solidFill>
                <a:latin typeface="Tahoma" panose="020B0604030504040204" pitchFamily="34" charset="0"/>
              </a:rPr>
              <a:t>reasons</a:t>
            </a:r>
          </a:p>
          <a:p>
            <a:pPr marL="273050" indent="-273050" eaLnBrk="1" hangingPunct="1">
              <a:spcBef>
                <a:spcPts val="0"/>
              </a:spcBef>
              <a:buFont typeface="Wingdings 2" panose="05020102010507070707" pitchFamily="18" charset="2"/>
              <a:buChar char=""/>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buClr>
                <a:schemeClr val="tx1"/>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Blame or </a:t>
            </a:r>
            <a:r>
              <a:rPr lang="en-US" altLang="en-US" sz="2800" dirty="0" smtClean="0">
                <a:solidFill>
                  <a:schemeClr val="accent1">
                    <a:lumMod val="75000"/>
                  </a:schemeClr>
                </a:solidFill>
                <a:latin typeface="Tahoma" panose="020B0604030504040204" pitchFamily="34" charset="0"/>
              </a:rPr>
              <a:t>scapegoating</a:t>
            </a:r>
          </a:p>
          <a:p>
            <a:pPr marL="273050" indent="-273050" eaLnBrk="1" hangingPunct="1">
              <a:spcBef>
                <a:spcPts val="0"/>
              </a:spcBef>
              <a:buFont typeface="Wingdings 2" panose="05020102010507070707" pitchFamily="18" charset="2"/>
              <a:buChar char=""/>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buClr>
                <a:schemeClr val="tx1"/>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Confusion generated by gossip and </a:t>
            </a:r>
            <a:r>
              <a:rPr lang="en-US" altLang="en-US" sz="2800" dirty="0" smtClean="0">
                <a:solidFill>
                  <a:schemeClr val="accent1">
                    <a:lumMod val="75000"/>
                  </a:schemeClr>
                </a:solidFill>
                <a:latin typeface="Tahoma" panose="020B0604030504040204" pitchFamily="34" charset="0"/>
              </a:rPr>
              <a:t>rumors</a:t>
            </a:r>
            <a:endParaRPr lang="en-US" altLang="en-US" sz="2800" dirty="0">
              <a:solidFill>
                <a:schemeClr val="accent1">
                  <a:lumMod val="75000"/>
                </a:schemeClr>
              </a:solidFill>
              <a:latin typeface="Tahoma" panose="020B0604030504040204" pitchFamily="34" charset="0"/>
            </a:endParaRPr>
          </a:p>
          <a:p>
            <a:pPr>
              <a:spcBef>
                <a:spcPts val="0"/>
              </a:spcBef>
            </a:pPr>
            <a:endParaRPr lang="en-US" sz="2800" dirty="0">
              <a:solidFill>
                <a:schemeClr val="accent1">
                  <a:lumMod val="75000"/>
                </a:schemeClr>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54FFDB23-A707-4027-AA0B-1FB4C3E75ABB}"/>
              </a:ext>
            </a:extLst>
          </p:cNvPr>
          <p:cNvSpPr>
            <a:spLocks noGrp="1" noChangeArrowheads="1"/>
          </p:cNvSpPr>
          <p:nvPr>
            <p:ph type="title"/>
          </p:nvPr>
        </p:nvSpPr>
        <p:spPr>
          <a:xfrm>
            <a:off x="0" y="274638"/>
            <a:ext cx="9143999" cy="1143000"/>
          </a:xfrm>
        </p:spPr>
        <p:txBody>
          <a:bodyPr>
            <a:noAutofit/>
          </a:bodyPr>
          <a:lstStyle/>
          <a:p>
            <a:pPr algn="ctr" eaLnBrk="1" fontAlgn="auto" hangingPunct="1">
              <a:spcAft>
                <a:spcPts val="0"/>
              </a:spcAft>
              <a:defRPr/>
            </a:pPr>
            <a:r>
              <a:rPr lang="en-US" b="1" dirty="0">
                <a:solidFill>
                  <a:schemeClr val="bg1"/>
                </a:solidFill>
                <a:latin typeface="Tahoma" pitchFamily="34" charset="0"/>
                <a:ea typeface="Tahoma" pitchFamily="34" charset="0"/>
                <a:cs typeface="Tahoma" pitchFamily="34" charset="0"/>
              </a:rPr>
              <a:t>Start With Yourself: </a:t>
            </a:r>
            <a:r>
              <a:rPr lang="en-US" b="1" dirty="0" smtClean="0">
                <a:solidFill>
                  <a:schemeClr val="bg1"/>
                </a:solidFill>
                <a:latin typeface="Tahoma" pitchFamily="34" charset="0"/>
                <a:ea typeface="Tahoma" pitchFamily="34" charset="0"/>
                <a:cs typeface="Tahoma" pitchFamily="34" charset="0"/>
              </a:rPr>
              <a:t>Why </a:t>
            </a:r>
            <a:r>
              <a:rPr lang="en-US" b="1" dirty="0">
                <a:solidFill>
                  <a:schemeClr val="bg1"/>
                </a:solidFill>
                <a:latin typeface="Tahoma" pitchFamily="34" charset="0"/>
                <a:ea typeface="Tahoma" pitchFamily="34" charset="0"/>
                <a:cs typeface="Tahoma" pitchFamily="34" charset="0"/>
              </a:rPr>
              <a:t>Your </a:t>
            </a:r>
            <a:r>
              <a:rPr lang="en-US" b="1" dirty="0" smtClean="0">
                <a:solidFill>
                  <a:schemeClr val="bg1"/>
                </a:solidFill>
                <a:latin typeface="Tahoma" pitchFamily="34" charset="0"/>
                <a:ea typeface="Tahoma" pitchFamily="34" charset="0"/>
                <a:cs typeface="Tahoma" pitchFamily="34" charset="0"/>
              </a:rPr>
              <a:t>Reactions </a:t>
            </a:r>
            <a:r>
              <a:rPr lang="en-US" b="1" dirty="0">
                <a:solidFill>
                  <a:schemeClr val="bg1"/>
                </a:solidFill>
                <a:latin typeface="Tahoma" pitchFamily="34" charset="0"/>
                <a:ea typeface="Tahoma" pitchFamily="34" charset="0"/>
                <a:cs typeface="Tahoma" pitchFamily="34" charset="0"/>
              </a:rPr>
              <a:t>to Suicide Are </a:t>
            </a:r>
            <a:r>
              <a:rPr lang="en-US" b="1" dirty="0" smtClean="0">
                <a:solidFill>
                  <a:schemeClr val="bg1"/>
                </a:solidFill>
                <a:latin typeface="Tahoma" pitchFamily="34" charset="0"/>
                <a:ea typeface="Tahoma" pitchFamily="34" charset="0"/>
                <a:cs typeface="Tahoma" pitchFamily="34" charset="0"/>
              </a:rPr>
              <a:t>Important?</a:t>
            </a:r>
            <a:endParaRPr lang="en-US" b="1" dirty="0">
              <a:solidFill>
                <a:schemeClr val="bg1"/>
              </a:solidFill>
              <a:latin typeface="Tahoma" pitchFamily="34" charset="0"/>
              <a:ea typeface="Tahoma" pitchFamily="34" charset="0"/>
              <a:cs typeface="Tahoma" pitchFamily="34" charset="0"/>
            </a:endParaRPr>
          </a:p>
        </p:txBody>
      </p:sp>
      <p:sp>
        <p:nvSpPr>
          <p:cNvPr id="13316" name="Slide Number Placeholder 3">
            <a:extLst>
              <a:ext uri="{FF2B5EF4-FFF2-40B4-BE49-F238E27FC236}">
                <a16:creationId xmlns="" xmlns:a16="http://schemas.microsoft.com/office/drawing/2014/main" id="{CB26738D-692E-4A08-B8A8-BBDA78F5B3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676D1E48-4A5A-4BE3-9EE8-CB79AE9D875F}" type="slidenum">
              <a:rPr lang="en-US" altLang="en-US" sz="1200">
                <a:solidFill>
                  <a:srgbClr val="95BCC2"/>
                </a:solidFill>
                <a:latin typeface="Arial" panose="020B0604020202020204" pitchFamily="34" charset="0"/>
              </a:rPr>
              <a:pPr/>
              <a:t>16</a:t>
            </a:fld>
            <a:endParaRPr lang="en-US" altLang="en-US" sz="1200">
              <a:solidFill>
                <a:srgbClr val="95BCC2"/>
              </a:solidFill>
              <a:latin typeface="Arial" panose="020B0604020202020204" pitchFamily="34" charset="0"/>
            </a:endParaRPr>
          </a:p>
        </p:txBody>
      </p:sp>
      <p:sp>
        <p:nvSpPr>
          <p:cNvPr id="3" name="TextBox 2"/>
          <p:cNvSpPr txBox="1"/>
          <p:nvPr/>
        </p:nvSpPr>
        <p:spPr>
          <a:xfrm>
            <a:off x="179513" y="2132856"/>
            <a:ext cx="8784975" cy="3970318"/>
          </a:xfrm>
          <a:prstGeom prst="rect">
            <a:avLst/>
          </a:prstGeom>
          <a:noFill/>
        </p:spPr>
        <p:txBody>
          <a:bodyPr wrap="square" rtlCol="0">
            <a:spAutoFit/>
          </a:bodyPr>
          <a:lstStyle/>
          <a:p>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We all have beliefs, values, attitudes about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a:t>
            </a:r>
          </a:p>
          <a:p>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They come from our families, our religion, our </a:t>
            </a: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personal experience</a:t>
            </a:r>
          </a:p>
          <a:p>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They are neither right nor wrong- they simply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are</a:t>
            </a:r>
          </a:p>
          <a:p>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We need to be aware of them because they can </a:t>
            </a: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impact our communication </a:t>
            </a: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with our kids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628800"/>
            <a:ext cx="8229600" cy="4780384"/>
          </a:xfrm>
        </p:spPr>
        <p:txBody>
          <a:bodyPr/>
          <a:lstStyle/>
          <a:p>
            <a:pPr eaLnBrk="1" hangingPunct="1">
              <a:spcBef>
                <a:spcPts val="0"/>
              </a:spcBef>
              <a:spcAft>
                <a:spcPts val="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circumstances</a:t>
            </a:r>
          </a:p>
          <a:p>
            <a:pPr marL="0" indent="0" eaLnBrk="1" hangingPunct="1">
              <a:spcBef>
                <a:spcPts val="0"/>
              </a:spcBef>
              <a:spcAft>
                <a:spcPts val="0"/>
              </a:spcAft>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spcBef>
                <a:spcPts val="0"/>
              </a:spcBef>
              <a:spcAft>
                <a:spcPts val="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Our relationship with the deceased</a:t>
            </a:r>
          </a:p>
          <a:p>
            <a:pPr marL="0" indent="0" eaLnBrk="1" hangingPunct="1">
              <a:spcBef>
                <a:spcPts val="0"/>
              </a:spcBef>
              <a:spcAft>
                <a:spcPts val="0"/>
              </a:spcAft>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spcBef>
                <a:spcPts val="0"/>
              </a:spcBef>
              <a:spcAft>
                <a:spcPts val="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Our personal loss history</a:t>
            </a:r>
          </a:p>
          <a:p>
            <a:pPr marL="0" indent="0" eaLnBrk="1" hangingPunct="1">
              <a:spcBef>
                <a:spcPts val="0"/>
              </a:spcBef>
              <a:spcAft>
                <a:spcPts val="0"/>
              </a:spcAft>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spcBef>
                <a:spcPts val="0"/>
              </a:spcBef>
              <a:spcAft>
                <a:spcPts val="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Our current life experience</a:t>
            </a:r>
          </a:p>
          <a:p>
            <a:pPr marL="0" indent="0" eaLnBrk="1" hangingPunct="1">
              <a:spcBef>
                <a:spcPts val="0"/>
              </a:spcBef>
              <a:spcAft>
                <a:spcPts val="0"/>
              </a:spcAft>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spcBef>
                <a:spcPts val="0"/>
              </a:spcBef>
              <a:spcAft>
                <a:spcPts val="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Social permission &amp; support for our grief</a:t>
            </a:r>
          </a:p>
          <a:p>
            <a:pPr marL="0" indent="0" eaLnBrk="1" hangingPunct="1">
              <a:spcBef>
                <a:spcPts val="0"/>
              </a:spcBef>
              <a:spcAft>
                <a:spcPts val="0"/>
              </a:spcAft>
              <a:buFont typeface="Arial" pitchFamily="34" charset="0"/>
              <a:buNone/>
              <a:defRPr/>
            </a:pP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hangingPunct="1">
              <a:spcBef>
                <a:spcPts val="0"/>
              </a:spcBef>
              <a:spcAft>
                <a:spcPts val="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Personal ability to grieve</a:t>
            </a:r>
          </a:p>
          <a:p>
            <a:pPr eaLnBrk="1" hangingPunct="1">
              <a:spcBef>
                <a:spcPts val="0"/>
              </a:spcBef>
              <a:spcAft>
                <a:spcPts val="0"/>
              </a:spcAft>
              <a:buFont typeface="Arial" pitchFamily="34" charset="0"/>
              <a:buChar char="•"/>
              <a:defRPr/>
            </a:pPr>
            <a:endParaRPr lang="en-US" altLang="en-US" sz="28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4"/>
          <p:cNvSpPr txBox="1">
            <a:spLocks noChangeArrowheads="1"/>
          </p:cNvSpPr>
          <p:nvPr/>
        </p:nvSpPr>
        <p:spPr bwMode="auto">
          <a:xfrm>
            <a:off x="304800" y="332656"/>
            <a:ext cx="8534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Affects Reactions to a Death?</a:t>
            </a:r>
          </a:p>
        </p:txBody>
      </p:sp>
    </p:spTree>
    <p:extLst>
      <p:ext uri="{BB962C8B-B14F-4D97-AF65-F5344CB8AC3E}">
        <p14:creationId xmlns:p14="http://schemas.microsoft.com/office/powerpoint/2010/main" val="181864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28600" y="1988840"/>
            <a:ext cx="8686800" cy="4608512"/>
          </a:xfrm>
        </p:spPr>
        <p:txBody>
          <a:bodyPr/>
          <a:lstStyle/>
          <a:p>
            <a:pPr eaLnBrk="1" hangingPunct="1">
              <a:buFont typeface="Wingdings" pitchFamily="2" charset="2"/>
              <a:buChar cha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No opportunity to anticipate</a:t>
            </a:r>
          </a:p>
          <a:p>
            <a:pPr eaLnBrk="1" hangingPunct="1">
              <a:buFont typeface="Wingdings" pitchFamily="2" charset="2"/>
              <a:buChar cha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Outside the range of common experiences</a:t>
            </a:r>
          </a:p>
          <a:p>
            <a:pPr eaLnBrk="1" hangingPunct="1">
              <a:buFont typeface="Wingdings" pitchFamily="2" charset="2"/>
              <a:buChar cha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Defies “survival instinct”</a:t>
            </a:r>
          </a:p>
          <a:p>
            <a:pPr eaLnBrk="1" hangingPunct="1">
              <a:buFont typeface="Wingdings" pitchFamily="2" charset="2"/>
              <a:buChar cha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There are never clear or simple answers- remains ‘unexplainable’</a:t>
            </a:r>
          </a:p>
          <a:p>
            <a:pPr eaLnBrk="1" hangingPunct="1">
              <a:buFont typeface="Wingdings" pitchFamily="2" charset="2"/>
              <a:buChar cha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Challenges personal values</a:t>
            </a:r>
          </a:p>
          <a:p>
            <a:pPr eaLnBrk="1" hangingPunct="1">
              <a:buFont typeface="Wingdings" pitchFamily="2" charset="2"/>
              <a:buChar cha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Creates “unexpected environmental demands”, especially in school setting</a:t>
            </a:r>
          </a:p>
          <a:p>
            <a:pPr eaLnBrk="1" hangingPunct="1"/>
            <a:endParaRPr lang="en-US" altLang="en-US" sz="2800" b="1" dirty="0" smtClean="0"/>
          </a:p>
        </p:txBody>
      </p:sp>
      <p:sp>
        <p:nvSpPr>
          <p:cNvPr id="4" name="Text Box 4"/>
          <p:cNvSpPr txBox="1">
            <a:spLocks noChangeArrowheads="1"/>
          </p:cNvSpPr>
          <p:nvPr/>
        </p:nvSpPr>
        <p:spPr bwMode="auto">
          <a:xfrm>
            <a:off x="304800" y="241300"/>
            <a:ext cx="8534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Makes Grief After </a:t>
            </a:r>
            <a:b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Suicide Complicated?</a:t>
            </a:r>
          </a:p>
        </p:txBody>
      </p:sp>
    </p:spTree>
    <p:extLst>
      <p:ext uri="{BB962C8B-B14F-4D97-AF65-F5344CB8AC3E}">
        <p14:creationId xmlns:p14="http://schemas.microsoft.com/office/powerpoint/2010/main" val="2377797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 xmlns:a16="http://schemas.microsoft.com/office/drawing/2014/main" id="{A7007422-32B7-47E5-B3A5-25E0B1C8B40A}"/>
              </a:ext>
            </a:extLst>
          </p:cNvPr>
          <p:cNvSpPr>
            <a:spLocks noGrp="1" noChangeArrowheads="1"/>
          </p:cNvSpPr>
          <p:nvPr>
            <p:ph type="title"/>
          </p:nvPr>
        </p:nvSpPr>
        <p:spPr>
          <a:xfrm>
            <a:off x="179513" y="71296"/>
            <a:ext cx="8964487" cy="1527175"/>
          </a:xfrm>
        </p:spPr>
        <p:txBody>
          <a:bodyPr/>
          <a:lstStyle/>
          <a:p>
            <a:pPr algn="ctr" eaLnBrk="1" fontAlgn="auto" hangingPunct="1">
              <a:spcAft>
                <a:spcPts val="0"/>
              </a:spcAft>
              <a:defRPr/>
            </a:pPr>
            <a:r>
              <a:rPr lang="en-US" b="1" dirty="0">
                <a:solidFill>
                  <a:schemeClr val="bg1"/>
                </a:solidFill>
                <a:latin typeface="Tahoma" pitchFamily="34" charset="0"/>
                <a:ea typeface="Tahoma" pitchFamily="34" charset="0"/>
                <a:cs typeface="Tahoma" pitchFamily="34" charset="0"/>
              </a:rPr>
              <a:t>Issues Impacting Youth </a:t>
            </a:r>
            <a:r>
              <a:rPr lang="en-US" b="1" dirty="0" smtClean="0">
                <a:solidFill>
                  <a:schemeClr val="bg1"/>
                </a:solidFill>
                <a:latin typeface="Tahoma" pitchFamily="34" charset="0"/>
                <a:ea typeface="Tahoma" pitchFamily="34" charset="0"/>
                <a:cs typeface="Tahoma" pitchFamily="34" charset="0"/>
              </a:rPr>
              <a:t/>
            </a:r>
            <a:br>
              <a:rPr lang="en-US" b="1" dirty="0" smtClean="0">
                <a:solidFill>
                  <a:schemeClr val="bg1"/>
                </a:solidFill>
                <a:latin typeface="Tahoma" pitchFamily="34" charset="0"/>
                <a:ea typeface="Tahoma" pitchFamily="34" charset="0"/>
                <a:cs typeface="Tahoma" pitchFamily="34" charset="0"/>
              </a:rPr>
            </a:br>
            <a:r>
              <a:rPr lang="en-US" b="1" dirty="0" smtClean="0">
                <a:solidFill>
                  <a:schemeClr val="bg1"/>
                </a:solidFill>
                <a:latin typeface="Tahoma" pitchFamily="34" charset="0"/>
                <a:ea typeface="Tahoma" pitchFamily="34" charset="0"/>
                <a:cs typeface="Tahoma" pitchFamily="34" charset="0"/>
              </a:rPr>
              <a:t>Grief </a:t>
            </a:r>
            <a:r>
              <a:rPr lang="en-US" b="1" dirty="0">
                <a:solidFill>
                  <a:schemeClr val="bg1"/>
                </a:solidFill>
                <a:latin typeface="Tahoma" pitchFamily="34" charset="0"/>
                <a:ea typeface="Tahoma" pitchFamily="34" charset="0"/>
                <a:cs typeface="Tahoma" pitchFamily="34" charset="0"/>
              </a:rPr>
              <a:t>Reactions</a:t>
            </a:r>
          </a:p>
        </p:txBody>
      </p:sp>
      <p:sp>
        <p:nvSpPr>
          <p:cNvPr id="47107" name="Rectangle 3">
            <a:extLst>
              <a:ext uri="{FF2B5EF4-FFF2-40B4-BE49-F238E27FC236}">
                <a16:creationId xmlns="" xmlns:a16="http://schemas.microsoft.com/office/drawing/2014/main" id="{D7CFCEC4-7439-445C-8D82-E3814D0C83E8}"/>
              </a:ext>
            </a:extLst>
          </p:cNvPr>
          <p:cNvSpPr>
            <a:spLocks noGrp="1" noChangeArrowheads="1"/>
          </p:cNvSpPr>
          <p:nvPr>
            <p:ph idx="1"/>
          </p:nvPr>
        </p:nvSpPr>
        <p:spPr>
          <a:xfrm>
            <a:off x="251520" y="1603376"/>
            <a:ext cx="8640959" cy="4680520"/>
          </a:xfrm>
        </p:spPr>
        <p:txBody>
          <a:bodyPr rtlCol="0">
            <a:normAutofit fontScale="92500" lnSpcReduction="10000"/>
          </a:bodyPr>
          <a:lstStyle/>
          <a:p>
            <a:pPr marL="274320" indent="-274320" eaLnBrk="1" fontAlgn="auto" hangingPunct="1">
              <a:lnSpc>
                <a:spcPct val="110000"/>
              </a:lnSpc>
              <a:spcBef>
                <a:spcPts val="0"/>
              </a:spcBef>
              <a:spcAft>
                <a:spcPts val="0"/>
              </a:spcAft>
              <a:buFont typeface="Wingdings 2"/>
              <a:buChar char=""/>
              <a:defRPr/>
            </a:pPr>
            <a:r>
              <a:rPr lang="en-US" sz="2800" dirty="0" smtClean="0">
                <a:solidFill>
                  <a:schemeClr val="accent1">
                    <a:lumMod val="75000"/>
                  </a:schemeClr>
                </a:solidFill>
                <a:latin typeface="Tahoma" pitchFamily="34" charset="0"/>
                <a:ea typeface="Tahoma" pitchFamily="34" charset="0"/>
                <a:cs typeface="Tahoma" pitchFamily="34" charset="0"/>
              </a:rPr>
              <a:t>Age</a:t>
            </a:r>
          </a:p>
          <a:p>
            <a:pPr marL="0" indent="0" eaLnBrk="1" fontAlgn="auto" hangingPunct="1">
              <a:lnSpc>
                <a:spcPct val="110000"/>
              </a:lnSpc>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lnSpc>
                <a:spcPct val="110000"/>
              </a:lnSpc>
              <a:spcBef>
                <a:spcPts val="0"/>
              </a:spcBef>
              <a:spcAft>
                <a:spcPts val="0"/>
              </a:spcAft>
              <a:buFont typeface="Wingdings 2"/>
              <a:buChar char=""/>
              <a:defRPr/>
            </a:pPr>
            <a:r>
              <a:rPr lang="en-US" sz="2800" dirty="0">
                <a:solidFill>
                  <a:schemeClr val="accent1">
                    <a:lumMod val="75000"/>
                  </a:schemeClr>
                </a:solidFill>
                <a:latin typeface="Tahoma" pitchFamily="34" charset="0"/>
                <a:ea typeface="Tahoma" pitchFamily="34" charset="0"/>
                <a:cs typeface="Tahoma" pitchFamily="34" charset="0"/>
              </a:rPr>
              <a:t>Relationship to deceased </a:t>
            </a:r>
            <a:endParaRPr lang="en-US" sz="2800" dirty="0" smtClean="0">
              <a:solidFill>
                <a:schemeClr val="accent1">
                  <a:lumMod val="75000"/>
                </a:schemeClr>
              </a:solidFill>
              <a:latin typeface="Tahoma" pitchFamily="34" charset="0"/>
              <a:ea typeface="Tahoma" pitchFamily="34" charset="0"/>
              <a:cs typeface="Tahoma" pitchFamily="34" charset="0"/>
            </a:endParaRPr>
          </a:p>
          <a:p>
            <a:pPr marL="0" indent="0" eaLnBrk="1" fontAlgn="auto" hangingPunct="1">
              <a:lnSpc>
                <a:spcPct val="110000"/>
              </a:lnSpc>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lnSpc>
                <a:spcPct val="110000"/>
              </a:lnSpc>
              <a:spcBef>
                <a:spcPts val="0"/>
              </a:spcBef>
              <a:spcAft>
                <a:spcPts val="0"/>
              </a:spcAft>
              <a:buFont typeface="Wingdings 2"/>
              <a:buChar char=""/>
              <a:defRPr/>
            </a:pPr>
            <a:r>
              <a:rPr lang="en-US" sz="2800" dirty="0">
                <a:solidFill>
                  <a:schemeClr val="accent1">
                    <a:lumMod val="75000"/>
                  </a:schemeClr>
                </a:solidFill>
                <a:latin typeface="Tahoma" pitchFamily="34" charset="0"/>
                <a:ea typeface="Tahoma" pitchFamily="34" charset="0"/>
                <a:cs typeface="Tahoma" pitchFamily="34" charset="0"/>
              </a:rPr>
              <a:t>Amount of contact with </a:t>
            </a:r>
            <a:r>
              <a:rPr lang="en-US" sz="2800" dirty="0" smtClean="0">
                <a:solidFill>
                  <a:schemeClr val="accent1">
                    <a:lumMod val="75000"/>
                  </a:schemeClr>
                </a:solidFill>
                <a:latin typeface="Tahoma" pitchFamily="34" charset="0"/>
                <a:ea typeface="Tahoma" pitchFamily="34" charset="0"/>
                <a:cs typeface="Tahoma" pitchFamily="34" charset="0"/>
              </a:rPr>
              <a:t>deceased</a:t>
            </a:r>
          </a:p>
          <a:p>
            <a:pPr marL="0" indent="0" eaLnBrk="1" fontAlgn="auto" hangingPunct="1">
              <a:lnSpc>
                <a:spcPct val="110000"/>
              </a:lnSpc>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lnSpc>
                <a:spcPct val="110000"/>
              </a:lnSpc>
              <a:spcBef>
                <a:spcPts val="0"/>
              </a:spcBef>
              <a:spcAft>
                <a:spcPts val="0"/>
              </a:spcAft>
              <a:buFont typeface="Wingdings 2"/>
              <a:buChar char=""/>
              <a:defRPr/>
            </a:pPr>
            <a:r>
              <a:rPr lang="en-US" sz="2800" dirty="0">
                <a:solidFill>
                  <a:schemeClr val="accent1">
                    <a:lumMod val="75000"/>
                  </a:schemeClr>
                </a:solidFill>
                <a:latin typeface="Tahoma" pitchFamily="34" charset="0"/>
                <a:ea typeface="Tahoma" pitchFamily="34" charset="0"/>
                <a:cs typeface="Tahoma" pitchFamily="34" charset="0"/>
              </a:rPr>
              <a:t>Last contact with </a:t>
            </a:r>
            <a:r>
              <a:rPr lang="en-US" sz="2800" dirty="0" smtClean="0">
                <a:solidFill>
                  <a:schemeClr val="accent1">
                    <a:lumMod val="75000"/>
                  </a:schemeClr>
                </a:solidFill>
                <a:latin typeface="Tahoma" pitchFamily="34" charset="0"/>
                <a:ea typeface="Tahoma" pitchFamily="34" charset="0"/>
                <a:cs typeface="Tahoma" pitchFamily="34" charset="0"/>
              </a:rPr>
              <a:t>deceased</a:t>
            </a:r>
          </a:p>
          <a:p>
            <a:pPr marL="0" indent="0" eaLnBrk="1" fontAlgn="auto" hangingPunct="1">
              <a:lnSpc>
                <a:spcPct val="110000"/>
              </a:lnSpc>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lnSpc>
                <a:spcPct val="110000"/>
              </a:lnSpc>
              <a:spcBef>
                <a:spcPts val="0"/>
              </a:spcBef>
              <a:spcAft>
                <a:spcPts val="0"/>
              </a:spcAft>
              <a:buFont typeface="Wingdings 2"/>
              <a:buChar char=""/>
              <a:defRPr/>
            </a:pPr>
            <a:r>
              <a:rPr lang="en-US" sz="2800" dirty="0">
                <a:solidFill>
                  <a:schemeClr val="accent1">
                    <a:lumMod val="75000"/>
                  </a:schemeClr>
                </a:solidFill>
                <a:latin typeface="Tahoma" pitchFamily="34" charset="0"/>
                <a:ea typeface="Tahoma" pitchFamily="34" charset="0"/>
                <a:cs typeface="Tahoma" pitchFamily="34" charset="0"/>
              </a:rPr>
              <a:t>Personal meaning ascribed to </a:t>
            </a:r>
            <a:r>
              <a:rPr lang="en-US" sz="2800" dirty="0" smtClean="0">
                <a:solidFill>
                  <a:schemeClr val="accent1">
                    <a:lumMod val="75000"/>
                  </a:schemeClr>
                </a:solidFill>
                <a:latin typeface="Tahoma" pitchFamily="34" charset="0"/>
                <a:ea typeface="Tahoma" pitchFamily="34" charset="0"/>
                <a:cs typeface="Tahoma" pitchFamily="34" charset="0"/>
              </a:rPr>
              <a:t>loss</a:t>
            </a:r>
          </a:p>
          <a:p>
            <a:pPr marL="0" indent="0" eaLnBrk="1" fontAlgn="auto" hangingPunct="1">
              <a:lnSpc>
                <a:spcPct val="110000"/>
              </a:lnSpc>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lnSpc>
                <a:spcPct val="110000"/>
              </a:lnSpc>
              <a:spcBef>
                <a:spcPts val="0"/>
              </a:spcBef>
              <a:spcAft>
                <a:spcPts val="0"/>
              </a:spcAft>
              <a:buFont typeface="Wingdings 2"/>
              <a:buChar char=""/>
              <a:defRPr/>
            </a:pPr>
            <a:r>
              <a:rPr lang="en-US" sz="2800" dirty="0">
                <a:solidFill>
                  <a:schemeClr val="accent1">
                    <a:lumMod val="75000"/>
                  </a:schemeClr>
                </a:solidFill>
                <a:latin typeface="Tahoma" pitchFamily="34" charset="0"/>
                <a:ea typeface="Tahoma" pitchFamily="34" charset="0"/>
                <a:cs typeface="Tahoma" pitchFamily="34" charset="0"/>
              </a:rPr>
              <a:t>Grief response of </a:t>
            </a:r>
            <a:r>
              <a:rPr lang="en-US" sz="2800" dirty="0" smtClean="0">
                <a:solidFill>
                  <a:schemeClr val="accent1">
                    <a:lumMod val="75000"/>
                  </a:schemeClr>
                </a:solidFill>
                <a:latin typeface="Tahoma" pitchFamily="34" charset="0"/>
                <a:ea typeface="Tahoma" pitchFamily="34" charset="0"/>
                <a:cs typeface="Tahoma" pitchFamily="34" charset="0"/>
              </a:rPr>
              <a:t>school/church</a:t>
            </a:r>
            <a:endParaRPr lang="en-US" sz="2800" dirty="0">
              <a:solidFill>
                <a:schemeClr val="accent1">
                  <a:lumMod val="75000"/>
                </a:schemeClr>
              </a:solidFill>
              <a:latin typeface="Tahoma" pitchFamily="34" charset="0"/>
              <a:ea typeface="Tahoma" pitchFamily="34" charset="0"/>
              <a:cs typeface="Tahoma" pitchFamily="34" charset="0"/>
            </a:endParaRPr>
          </a:p>
        </p:txBody>
      </p:sp>
      <p:sp>
        <p:nvSpPr>
          <p:cNvPr id="15364" name="Slide Number Placeholder 3">
            <a:extLst>
              <a:ext uri="{FF2B5EF4-FFF2-40B4-BE49-F238E27FC236}">
                <a16:creationId xmlns="" xmlns:a16="http://schemas.microsoft.com/office/drawing/2014/main" id="{861920DE-D01D-4B86-BB8D-776A1A857A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D1D26165-29F9-4DEF-8546-CAC8864ADCDF}" type="slidenum">
              <a:rPr lang="en-US" altLang="en-US" sz="1200">
                <a:solidFill>
                  <a:srgbClr val="95BCC2"/>
                </a:solidFill>
                <a:latin typeface="Arial" panose="020B0604020202020204" pitchFamily="34" charset="0"/>
              </a:rPr>
              <a:pPr/>
              <a:t>19</a:t>
            </a:fld>
            <a:endParaRPr lang="en-US" altLang="en-US" sz="1200">
              <a:solidFill>
                <a:srgbClr val="95BCC2"/>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41FEF6B8-2424-49A3-A8CC-E602D6F4EB8E}"/>
              </a:ext>
            </a:extLst>
          </p:cNvPr>
          <p:cNvSpPr>
            <a:spLocks noGrp="1" noChangeArrowheads="1"/>
          </p:cNvSpPr>
          <p:nvPr>
            <p:ph type="title"/>
          </p:nvPr>
        </p:nvSpPr>
        <p:spPr>
          <a:xfrm>
            <a:off x="467544" y="390525"/>
            <a:ext cx="8262119" cy="1143000"/>
          </a:xfrm>
        </p:spPr>
        <p:txBody>
          <a:bodyPr/>
          <a:lstStyle/>
          <a:p>
            <a:pPr eaLnBrk="1" fontAlgn="auto" hangingPunct="1">
              <a:spcAft>
                <a:spcPts val="0"/>
              </a:spcAft>
              <a:defRPr/>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Why Talk About Youth Suicide?</a:t>
            </a:r>
          </a:p>
        </p:txBody>
      </p:sp>
      <p:sp>
        <p:nvSpPr>
          <p:cNvPr id="4099" name="Rectangle 3" descr="Rectangle: Click to edit Master text styles&#10;Second level&#10;Third level&#10;Fourth level&#10;Fifth level">
            <a:extLst>
              <a:ext uri="{FF2B5EF4-FFF2-40B4-BE49-F238E27FC236}">
                <a16:creationId xmlns="" xmlns:a16="http://schemas.microsoft.com/office/drawing/2014/main" id="{45DCF9CD-5DE5-459E-AA35-1DCC24612C88}"/>
              </a:ext>
            </a:extLst>
          </p:cNvPr>
          <p:cNvSpPr>
            <a:spLocks noGrp="1" noChangeArrowheads="1"/>
          </p:cNvSpPr>
          <p:nvPr>
            <p:ph idx="1"/>
          </p:nvPr>
        </p:nvSpPr>
        <p:spPr>
          <a:xfrm>
            <a:off x="395536" y="2708920"/>
            <a:ext cx="8136904" cy="2016225"/>
          </a:xfrm>
        </p:spPr>
        <p:txBody>
          <a:bodyPr rtlCol="0">
            <a:noAutofit/>
          </a:bodyPr>
          <a:lstStyle/>
          <a:p>
            <a:pPr marL="274320" indent="-274320" eaLnBrk="1" fontAlgn="auto" hangingPunct="1">
              <a:spcBef>
                <a:spcPts val="580"/>
              </a:spcBef>
              <a:spcAft>
                <a:spcPts val="0"/>
              </a:spcAft>
              <a:buFont typeface="Wingdings 2"/>
              <a:buNone/>
              <a:defRPr/>
            </a:pPr>
            <a:r>
              <a:rPr lang="en-US" sz="2400" i="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We </a:t>
            </a:r>
            <a:r>
              <a:rPr lang="en-US" sz="2400" i="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teach our kids about seat-belt safety, to stop, drop and roll in case of fire, about the dangers of drug and alcohol use, about safe sex practices- yet do not address what is the </a:t>
            </a:r>
            <a:r>
              <a:rPr lang="en-US" sz="2400" i="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2</a:t>
            </a:r>
            <a:r>
              <a:rPr lang="en-US" sz="2400" i="1" baseline="30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nd</a:t>
            </a:r>
            <a:r>
              <a:rPr lang="en-US" sz="2400" i="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leading </a:t>
            </a:r>
            <a:r>
              <a:rPr lang="en-US" sz="2400" i="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cause of death in our youth- </a:t>
            </a:r>
            <a:r>
              <a:rPr lang="en-US" sz="2400" i="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after </a:t>
            </a:r>
            <a:r>
              <a:rPr lang="en-US" sz="2400" i="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accidents and homicides- and that is </a:t>
            </a:r>
            <a:r>
              <a:rPr lang="en-US" sz="2400" i="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a:t>
            </a:r>
            <a:r>
              <a:rPr lang="en-US" sz="24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2400"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220" name="Slide Number Placeholder 3">
            <a:extLst>
              <a:ext uri="{FF2B5EF4-FFF2-40B4-BE49-F238E27FC236}">
                <a16:creationId xmlns="" xmlns:a16="http://schemas.microsoft.com/office/drawing/2014/main" id="{BF252511-126A-4880-B73A-C0ED148988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7F7DB3F0-3F38-4428-9643-5365B72A2360}" type="slidenum">
              <a:rPr lang="en-US" altLang="en-US" sz="1200">
                <a:solidFill>
                  <a:srgbClr val="95BCC2"/>
                </a:solidFill>
                <a:latin typeface="Arial" panose="020B0604020202020204" pitchFamily="34" charset="0"/>
              </a:rPr>
              <a:pPr/>
              <a:t>2</a:t>
            </a:fld>
            <a:endParaRPr lang="en-US" altLang="en-US" sz="1200">
              <a:solidFill>
                <a:srgbClr val="95BCC2"/>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 xmlns:a16="http://schemas.microsoft.com/office/drawing/2014/main" id="{2F64C7D7-A6F7-48F8-B1BA-1CCF7705F8F5}"/>
              </a:ext>
            </a:extLst>
          </p:cNvPr>
          <p:cNvSpPr>
            <a:spLocks noGrp="1" noChangeArrowheads="1"/>
          </p:cNvSpPr>
          <p:nvPr>
            <p:ph type="title"/>
          </p:nvPr>
        </p:nvSpPr>
        <p:spPr>
          <a:xfrm>
            <a:off x="251520" y="237883"/>
            <a:ext cx="8784976" cy="1285453"/>
          </a:xfrm>
        </p:spPr>
        <p:txBody>
          <a:bodyPr/>
          <a:lstStyle/>
          <a:p>
            <a:pPr algn="ctr" eaLnBrk="1" fontAlgn="auto" hangingPunct="1">
              <a:spcAft>
                <a:spcPts val="0"/>
              </a:spcAft>
              <a:defRPr/>
            </a:pPr>
            <a:r>
              <a:rPr lang="en-US" b="1" dirty="0">
                <a:solidFill>
                  <a:schemeClr val="bg1"/>
                </a:solidFill>
                <a:latin typeface="Tahoma" pitchFamily="34" charset="0"/>
                <a:ea typeface="Tahoma" pitchFamily="34" charset="0"/>
                <a:cs typeface="Tahoma" pitchFamily="34" charset="0"/>
              </a:rPr>
              <a:t>Preparing to Deal With Your Child’s Reactions….</a:t>
            </a:r>
          </a:p>
        </p:txBody>
      </p:sp>
      <p:sp>
        <p:nvSpPr>
          <p:cNvPr id="17412" name="Slide Number Placeholder 3">
            <a:extLst>
              <a:ext uri="{FF2B5EF4-FFF2-40B4-BE49-F238E27FC236}">
                <a16:creationId xmlns="" xmlns:a16="http://schemas.microsoft.com/office/drawing/2014/main" id="{AA5CDB33-21B4-4E15-A135-8E51E0F524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47BDA4B9-9C37-4289-B6FA-9304DF4B48D5}" type="slidenum">
              <a:rPr lang="en-US" altLang="en-US" sz="1200">
                <a:solidFill>
                  <a:srgbClr val="95BCC2"/>
                </a:solidFill>
                <a:latin typeface="Arial" panose="020B0604020202020204" pitchFamily="34" charset="0"/>
              </a:rPr>
              <a:pPr/>
              <a:t>20</a:t>
            </a:fld>
            <a:endParaRPr lang="en-US" altLang="en-US" sz="1200">
              <a:solidFill>
                <a:srgbClr val="95BCC2"/>
              </a:solidFill>
              <a:latin typeface="Arial" panose="020B0604020202020204" pitchFamily="34" charset="0"/>
            </a:endParaRPr>
          </a:p>
        </p:txBody>
      </p:sp>
      <p:sp>
        <p:nvSpPr>
          <p:cNvPr id="2" name="Content Placeholder 1"/>
          <p:cNvSpPr>
            <a:spLocks noGrp="1"/>
          </p:cNvSpPr>
          <p:nvPr>
            <p:ph idx="1"/>
          </p:nvPr>
        </p:nvSpPr>
        <p:spPr>
          <a:xfrm>
            <a:off x="0" y="1700808"/>
            <a:ext cx="9144000" cy="4752528"/>
          </a:xfrm>
        </p:spPr>
        <p:txBody>
          <a:bodyPr/>
          <a:lstStyle/>
          <a:p>
            <a:pPr marL="609600" indent="-609600" eaLnBrk="1" fontAlgn="auto" hangingPunct="1">
              <a:lnSpc>
                <a:spcPct val="90000"/>
              </a:lnSpc>
              <a:spcBef>
                <a:spcPts val="580"/>
              </a:spcBef>
              <a:spcAft>
                <a:spcPts val="0"/>
              </a:spcAft>
              <a:buFont typeface="Wingdings 2" panose="05020102010507070707" pitchFamily="18" charset="2"/>
              <a:buNone/>
              <a:defRPr/>
            </a:pPr>
            <a:r>
              <a:rPr lang="en-US" sz="2800" dirty="0">
                <a:solidFill>
                  <a:schemeClr val="accent1">
                    <a:lumMod val="75000"/>
                  </a:schemeClr>
                </a:solidFill>
                <a:latin typeface="Tahoma" pitchFamily="34" charset="0"/>
              </a:rPr>
              <a:t>1</a:t>
            </a:r>
            <a:r>
              <a:rPr lang="en-US" sz="2800" dirty="0" smtClean="0">
                <a:solidFill>
                  <a:schemeClr val="accent1">
                    <a:lumMod val="75000"/>
                  </a:schemeClr>
                </a:solidFill>
                <a:latin typeface="Tahoma" pitchFamily="34" charset="0"/>
              </a:rPr>
              <a:t>. </a:t>
            </a:r>
            <a:r>
              <a:rPr lang="en-US" sz="2800" dirty="0">
                <a:solidFill>
                  <a:schemeClr val="accent1">
                    <a:lumMod val="75000"/>
                  </a:schemeClr>
                </a:solidFill>
                <a:latin typeface="Tahoma" pitchFamily="34" charset="0"/>
              </a:rPr>
              <a:t>Understand that there is no ‘right’ way to react</a:t>
            </a:r>
          </a:p>
          <a:p>
            <a:pPr marL="609600" indent="-609600" eaLnBrk="1" fontAlgn="auto" hangingPunct="1">
              <a:lnSpc>
                <a:spcPct val="90000"/>
              </a:lnSpc>
              <a:spcBef>
                <a:spcPts val="580"/>
              </a:spcBef>
              <a:spcAft>
                <a:spcPts val="0"/>
              </a:spcAft>
              <a:buFont typeface="Wingdings 2" panose="05020102010507070707" pitchFamily="18" charset="2"/>
              <a:buNone/>
              <a:defRPr/>
            </a:pPr>
            <a:endParaRPr lang="en-US" sz="2800" dirty="0">
              <a:solidFill>
                <a:schemeClr val="accent1">
                  <a:lumMod val="75000"/>
                </a:schemeClr>
              </a:solidFill>
              <a:latin typeface="Tahoma" pitchFamily="34" charset="0"/>
            </a:endParaRPr>
          </a:p>
          <a:p>
            <a:pPr marL="609600" indent="-609600" eaLnBrk="1" fontAlgn="auto" hangingPunct="1">
              <a:lnSpc>
                <a:spcPct val="90000"/>
              </a:lnSpc>
              <a:spcBef>
                <a:spcPts val="580"/>
              </a:spcBef>
              <a:spcAft>
                <a:spcPts val="0"/>
              </a:spcAft>
              <a:buFont typeface="Wingdings 2" panose="05020102010507070707" pitchFamily="18" charset="2"/>
              <a:buNone/>
              <a:defRPr/>
            </a:pPr>
            <a:r>
              <a:rPr lang="en-US" sz="2800" dirty="0">
                <a:solidFill>
                  <a:schemeClr val="accent1">
                    <a:lumMod val="75000"/>
                  </a:schemeClr>
                </a:solidFill>
                <a:latin typeface="Tahoma" pitchFamily="34" charset="0"/>
              </a:rPr>
              <a:t>2. Realize you may not understand your </a:t>
            </a:r>
            <a:r>
              <a:rPr lang="en-US" sz="2800" dirty="0" smtClean="0">
                <a:solidFill>
                  <a:schemeClr val="accent1">
                    <a:lumMod val="75000"/>
                  </a:schemeClr>
                </a:solidFill>
                <a:latin typeface="Tahoma" pitchFamily="34" charset="0"/>
              </a:rPr>
              <a:t>child’s reactions</a:t>
            </a:r>
            <a:endParaRPr lang="en-US" sz="2800" dirty="0">
              <a:solidFill>
                <a:schemeClr val="accent1">
                  <a:lumMod val="75000"/>
                </a:schemeClr>
              </a:solidFill>
              <a:latin typeface="Tahoma" pitchFamily="34" charset="0"/>
            </a:endParaRPr>
          </a:p>
          <a:p>
            <a:pPr marL="609600" indent="-609600" eaLnBrk="1" fontAlgn="auto" hangingPunct="1">
              <a:lnSpc>
                <a:spcPct val="90000"/>
              </a:lnSpc>
              <a:spcBef>
                <a:spcPts val="580"/>
              </a:spcBef>
              <a:spcAft>
                <a:spcPts val="0"/>
              </a:spcAft>
              <a:buFont typeface="Wingdings 2" panose="05020102010507070707" pitchFamily="18" charset="2"/>
              <a:buNone/>
              <a:defRPr/>
            </a:pPr>
            <a:endParaRPr lang="en-US" sz="2800" dirty="0">
              <a:solidFill>
                <a:schemeClr val="accent1">
                  <a:lumMod val="75000"/>
                </a:schemeClr>
              </a:solidFill>
              <a:latin typeface="Tahoma" pitchFamily="34" charset="0"/>
            </a:endParaRPr>
          </a:p>
          <a:p>
            <a:pPr marL="609600" indent="-609600" eaLnBrk="1" fontAlgn="auto" hangingPunct="1">
              <a:lnSpc>
                <a:spcPct val="90000"/>
              </a:lnSpc>
              <a:spcBef>
                <a:spcPts val="580"/>
              </a:spcBef>
              <a:spcAft>
                <a:spcPts val="0"/>
              </a:spcAft>
              <a:buFont typeface="Wingdings 2" panose="05020102010507070707" pitchFamily="18" charset="2"/>
              <a:buNone/>
              <a:defRPr/>
            </a:pPr>
            <a:r>
              <a:rPr lang="en-US" sz="2800" dirty="0">
                <a:solidFill>
                  <a:schemeClr val="accent1">
                    <a:lumMod val="75000"/>
                  </a:schemeClr>
                </a:solidFill>
                <a:latin typeface="Tahoma" pitchFamily="34" charset="0"/>
              </a:rPr>
              <a:t>3. Expect some kids to have no reaction or delayed </a:t>
            </a:r>
          </a:p>
          <a:p>
            <a:pPr marL="609600" indent="-609600" eaLnBrk="1" fontAlgn="auto" hangingPunct="1">
              <a:lnSpc>
                <a:spcPct val="90000"/>
              </a:lnSpc>
              <a:spcBef>
                <a:spcPts val="580"/>
              </a:spcBef>
              <a:spcAft>
                <a:spcPts val="0"/>
              </a:spcAft>
              <a:buFont typeface="Wingdings 2" panose="05020102010507070707" pitchFamily="18" charset="2"/>
              <a:buNone/>
              <a:defRPr/>
            </a:pPr>
            <a:r>
              <a:rPr lang="en-US" sz="2800" dirty="0" smtClean="0">
                <a:solidFill>
                  <a:schemeClr val="accent1">
                    <a:lumMod val="75000"/>
                  </a:schemeClr>
                </a:solidFill>
                <a:latin typeface="Tahoma" pitchFamily="34" charset="0"/>
              </a:rPr>
              <a:t>    reactions</a:t>
            </a:r>
            <a:endParaRPr lang="en-US" sz="2800" dirty="0">
              <a:solidFill>
                <a:schemeClr val="accent1">
                  <a:lumMod val="75000"/>
                </a:schemeClr>
              </a:solidFill>
              <a:latin typeface="Tahoma" pitchFamily="34" charset="0"/>
            </a:endParaRPr>
          </a:p>
          <a:p>
            <a:pPr marL="609600" indent="-609600" eaLnBrk="1" fontAlgn="auto" hangingPunct="1">
              <a:lnSpc>
                <a:spcPct val="90000"/>
              </a:lnSpc>
              <a:spcBef>
                <a:spcPts val="580"/>
              </a:spcBef>
              <a:spcAft>
                <a:spcPts val="0"/>
              </a:spcAft>
              <a:buFont typeface="Wingdings 2" panose="05020102010507070707" pitchFamily="18" charset="2"/>
              <a:buNone/>
              <a:defRPr/>
            </a:pPr>
            <a:endParaRPr lang="en-US" sz="2800" dirty="0">
              <a:solidFill>
                <a:schemeClr val="accent1">
                  <a:lumMod val="75000"/>
                </a:schemeClr>
              </a:solidFill>
              <a:latin typeface="Tahoma" pitchFamily="34" charset="0"/>
            </a:endParaRPr>
          </a:p>
          <a:p>
            <a:pPr marL="609600" indent="-609600" eaLnBrk="1" fontAlgn="auto" hangingPunct="1">
              <a:lnSpc>
                <a:spcPct val="90000"/>
              </a:lnSpc>
              <a:spcBef>
                <a:spcPts val="580"/>
              </a:spcBef>
              <a:spcAft>
                <a:spcPts val="0"/>
              </a:spcAft>
              <a:buFont typeface="Wingdings 2" panose="05020102010507070707" pitchFamily="18" charset="2"/>
              <a:buNone/>
              <a:defRPr/>
            </a:pPr>
            <a:r>
              <a:rPr lang="en-US" sz="2800" dirty="0" smtClean="0">
                <a:solidFill>
                  <a:schemeClr val="accent1">
                    <a:lumMod val="75000"/>
                  </a:schemeClr>
                </a:solidFill>
                <a:latin typeface="Tahoma" pitchFamily="34" charset="0"/>
              </a:rPr>
              <a:t>4. If </a:t>
            </a:r>
            <a:r>
              <a:rPr lang="en-US" sz="2800" dirty="0">
                <a:solidFill>
                  <a:schemeClr val="accent1">
                    <a:lumMod val="75000"/>
                  </a:schemeClr>
                </a:solidFill>
                <a:latin typeface="Tahoma" pitchFamily="34" charset="0"/>
              </a:rPr>
              <a:t>you are concerned about your child’s </a:t>
            </a:r>
            <a:r>
              <a:rPr lang="en-US" sz="2800" dirty="0" smtClean="0">
                <a:solidFill>
                  <a:schemeClr val="accent1">
                    <a:lumMod val="75000"/>
                  </a:schemeClr>
                </a:solidFill>
                <a:latin typeface="Tahoma" pitchFamily="34" charset="0"/>
              </a:rPr>
              <a:t>reactions,</a:t>
            </a:r>
          </a:p>
          <a:p>
            <a:pPr marL="609600" indent="-609600" eaLnBrk="1" fontAlgn="auto" hangingPunct="1">
              <a:lnSpc>
                <a:spcPct val="90000"/>
              </a:lnSpc>
              <a:spcBef>
                <a:spcPts val="580"/>
              </a:spcBef>
              <a:spcAft>
                <a:spcPts val="0"/>
              </a:spcAft>
              <a:buFont typeface="Wingdings 2" panose="05020102010507070707" pitchFamily="18" charset="2"/>
              <a:buNone/>
              <a:defRPr/>
            </a:pPr>
            <a:r>
              <a:rPr lang="en-US" sz="2800" dirty="0" smtClean="0">
                <a:solidFill>
                  <a:schemeClr val="accent1">
                    <a:lumMod val="75000"/>
                  </a:schemeClr>
                </a:solidFill>
                <a:latin typeface="Tahoma" pitchFamily="34" charset="0"/>
              </a:rPr>
              <a:t>    consult </a:t>
            </a:r>
            <a:r>
              <a:rPr lang="en-US" sz="2800" dirty="0">
                <a:solidFill>
                  <a:schemeClr val="accent1">
                    <a:lumMod val="75000"/>
                  </a:schemeClr>
                </a:solidFill>
                <a:latin typeface="Tahoma" pitchFamily="34" charset="0"/>
              </a:rPr>
              <a:t>with </a:t>
            </a:r>
            <a:r>
              <a:rPr lang="en-US" sz="2800" dirty="0" smtClean="0">
                <a:solidFill>
                  <a:schemeClr val="accent1">
                    <a:lumMod val="75000"/>
                  </a:schemeClr>
                </a:solidFill>
                <a:latin typeface="Tahoma" pitchFamily="34" charset="0"/>
              </a:rPr>
              <a:t>mental health professional</a:t>
            </a:r>
            <a:endParaRPr lang="en-US" sz="2800" u="sng" dirty="0">
              <a:solidFill>
                <a:schemeClr val="accent1">
                  <a:lumMod val="75000"/>
                </a:schemeClr>
              </a:solidFill>
              <a:latin typeface="Tahoma" pitchFamily="34" charset="0"/>
            </a:endParaRP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3">
            <a:extLst>
              <a:ext uri="{FF2B5EF4-FFF2-40B4-BE49-F238E27FC236}">
                <a16:creationId xmlns="" xmlns:a16="http://schemas.microsoft.com/office/drawing/2014/main" id="{A752DA60-CDA5-443A-8231-43E6073BFC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EB30BEA4-5F0A-4CDA-9942-63B211A6819C}" type="slidenum">
              <a:rPr lang="en-US" altLang="en-US" sz="1200">
                <a:solidFill>
                  <a:srgbClr val="95BCC2"/>
                </a:solidFill>
                <a:latin typeface="Arial" panose="020B0604020202020204" pitchFamily="34" charset="0"/>
              </a:rPr>
              <a:pPr/>
              <a:t>21</a:t>
            </a:fld>
            <a:endParaRPr lang="en-US" altLang="en-US" sz="1200">
              <a:solidFill>
                <a:srgbClr val="95BCC2"/>
              </a:solidFill>
              <a:latin typeface="Arial" panose="020B0604020202020204" pitchFamily="34" charset="0"/>
            </a:endParaRPr>
          </a:p>
        </p:txBody>
      </p:sp>
      <p:sp>
        <p:nvSpPr>
          <p:cNvPr id="18437" name="Rectangle 1">
            <a:extLst>
              <a:ext uri="{FF2B5EF4-FFF2-40B4-BE49-F238E27FC236}">
                <a16:creationId xmlns="" xmlns:a16="http://schemas.microsoft.com/office/drawing/2014/main" id="{0D0505A2-97AE-4F34-9D2B-DBBD0840C5AA}"/>
              </a:ext>
            </a:extLst>
          </p:cNvPr>
          <p:cNvSpPr>
            <a:spLocks noChangeArrowheads="1"/>
          </p:cNvSpPr>
          <p:nvPr/>
        </p:nvSpPr>
        <p:spPr bwMode="auto">
          <a:xfrm rot="10800000" flipV="1">
            <a:off x="251520" y="582484"/>
            <a:ext cx="86409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3200" b="1" dirty="0">
                <a:solidFill>
                  <a:schemeClr val="bg1"/>
                </a:solidFill>
                <a:latin typeface="Tahoma" panose="020B0604030504040204" pitchFamily="34" charset="0"/>
                <a:cs typeface="Tahoma" panose="020B0604030504040204" pitchFamily="34" charset="0"/>
              </a:rPr>
              <a:t>How To Help Your Child</a:t>
            </a:r>
          </a:p>
        </p:txBody>
      </p:sp>
      <p:sp>
        <p:nvSpPr>
          <p:cNvPr id="2" name="Content Placeholder 1"/>
          <p:cNvSpPr>
            <a:spLocks noGrp="1"/>
          </p:cNvSpPr>
          <p:nvPr>
            <p:ph idx="1"/>
          </p:nvPr>
        </p:nvSpPr>
        <p:spPr>
          <a:xfrm>
            <a:off x="143508" y="1628800"/>
            <a:ext cx="8856984" cy="4824536"/>
          </a:xfrm>
        </p:spPr>
        <p:txBody>
          <a:bodyPr/>
          <a:lstStyle/>
          <a:p>
            <a:pPr marL="274320" indent="-274320" eaLnBrk="1" fontAlgn="auto" hangingPunct="1">
              <a:spcBef>
                <a:spcPts val="0"/>
              </a:spcBef>
              <a:spcAft>
                <a:spcPts val="0"/>
              </a:spcAft>
              <a:buFont typeface="Wingdings 2"/>
              <a:buChar char=""/>
              <a:defRPr/>
            </a:pPr>
            <a:r>
              <a:rPr lang="en-US" sz="2800" dirty="0" smtClean="0">
                <a:solidFill>
                  <a:schemeClr val="accent1">
                    <a:lumMod val="75000"/>
                  </a:schemeClr>
                </a:solidFill>
                <a:latin typeface="Tahoma" pitchFamily="34" charset="0"/>
              </a:rPr>
              <a:t>Deal </a:t>
            </a:r>
            <a:r>
              <a:rPr lang="en-US" sz="2800" dirty="0">
                <a:solidFill>
                  <a:schemeClr val="accent1">
                    <a:lumMod val="75000"/>
                  </a:schemeClr>
                </a:solidFill>
                <a:latin typeface="Tahoma" pitchFamily="34" charset="0"/>
              </a:rPr>
              <a:t>with your own reactions </a:t>
            </a:r>
            <a:r>
              <a:rPr lang="en-US" sz="2800" dirty="0" smtClean="0">
                <a:solidFill>
                  <a:schemeClr val="accent1">
                    <a:lumMod val="75000"/>
                  </a:schemeClr>
                </a:solidFill>
                <a:latin typeface="Tahoma" pitchFamily="34" charset="0"/>
              </a:rPr>
              <a:t>first</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ndParaRPr>
          </a:p>
          <a:p>
            <a:pPr marL="274320" indent="-274320" eaLnBrk="1" fontAlgn="auto" hangingPunct="1">
              <a:spcBef>
                <a:spcPts val="0"/>
              </a:spcBef>
              <a:spcAft>
                <a:spcPts val="0"/>
              </a:spcAft>
              <a:buFont typeface="Wingdings 2"/>
              <a:buChar char=""/>
              <a:defRPr/>
            </a:pPr>
            <a:r>
              <a:rPr lang="en-US" sz="2800" dirty="0">
                <a:solidFill>
                  <a:schemeClr val="accent1">
                    <a:lumMod val="75000"/>
                  </a:schemeClr>
                </a:solidFill>
                <a:latin typeface="Tahoma" pitchFamily="34" charset="0"/>
              </a:rPr>
              <a:t>Avoid gossip about the </a:t>
            </a:r>
            <a:r>
              <a:rPr lang="en-US" sz="2800" dirty="0" smtClean="0">
                <a:solidFill>
                  <a:schemeClr val="accent1">
                    <a:lumMod val="75000"/>
                  </a:schemeClr>
                </a:solidFill>
                <a:latin typeface="Tahoma" pitchFamily="34" charset="0"/>
              </a:rPr>
              <a:t>causes</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ndParaRPr>
          </a:p>
          <a:p>
            <a:pPr marL="274320" indent="-274320" eaLnBrk="1" fontAlgn="auto" hangingPunct="1">
              <a:spcBef>
                <a:spcPts val="0"/>
              </a:spcBef>
              <a:spcAft>
                <a:spcPts val="0"/>
              </a:spcAft>
              <a:buFont typeface="Wingdings 2"/>
              <a:buChar char=""/>
              <a:defRPr/>
            </a:pPr>
            <a:r>
              <a:rPr lang="en-US" sz="2800" dirty="0">
                <a:solidFill>
                  <a:schemeClr val="accent1">
                    <a:lumMod val="75000"/>
                  </a:schemeClr>
                </a:solidFill>
                <a:latin typeface="Tahoma" pitchFamily="34" charset="0"/>
              </a:rPr>
              <a:t>Remain </a:t>
            </a:r>
            <a:r>
              <a:rPr lang="en-US" sz="2800" dirty="0" smtClean="0">
                <a:solidFill>
                  <a:schemeClr val="accent1">
                    <a:lumMod val="75000"/>
                  </a:schemeClr>
                </a:solidFill>
                <a:latin typeface="Tahoma" pitchFamily="34" charset="0"/>
              </a:rPr>
              <a:t>nonjudgmental</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ndParaRPr>
          </a:p>
          <a:p>
            <a:pPr marL="274320" indent="-274320" eaLnBrk="1" fontAlgn="auto" hangingPunct="1">
              <a:spcBef>
                <a:spcPts val="0"/>
              </a:spcBef>
              <a:spcAft>
                <a:spcPts val="0"/>
              </a:spcAft>
              <a:buFont typeface="Wingdings 2"/>
              <a:buChar char=""/>
              <a:defRPr/>
            </a:pPr>
            <a:r>
              <a:rPr lang="en-US" sz="2800" dirty="0" smtClean="0">
                <a:solidFill>
                  <a:schemeClr val="accent1">
                    <a:lumMod val="75000"/>
                  </a:schemeClr>
                </a:solidFill>
                <a:latin typeface="Tahoma" pitchFamily="34" charset="0"/>
              </a:rPr>
              <a:t>Share </a:t>
            </a:r>
            <a:r>
              <a:rPr lang="en-US" sz="2800" dirty="0">
                <a:solidFill>
                  <a:schemeClr val="accent1">
                    <a:lumMod val="75000"/>
                  </a:schemeClr>
                </a:solidFill>
                <a:latin typeface="Tahoma" pitchFamily="34" charset="0"/>
              </a:rPr>
              <a:t>your reactions with your </a:t>
            </a:r>
            <a:r>
              <a:rPr lang="en-US" sz="2800" dirty="0" smtClean="0">
                <a:solidFill>
                  <a:schemeClr val="accent1">
                    <a:lumMod val="75000"/>
                  </a:schemeClr>
                </a:solidFill>
                <a:latin typeface="Tahoma" pitchFamily="34" charset="0"/>
              </a:rPr>
              <a:t>child</a:t>
            </a:r>
          </a:p>
          <a:p>
            <a:pPr marL="274320" indent="-274320" eaLnBrk="1" fontAlgn="auto" hangingPunct="1">
              <a:spcBef>
                <a:spcPts val="0"/>
              </a:spcBef>
              <a:spcAft>
                <a:spcPts val="0"/>
              </a:spcAft>
              <a:buFont typeface="Wingdings 2"/>
              <a:buChar char=""/>
              <a:defRPr/>
            </a:pPr>
            <a:endParaRPr lang="en-US" sz="2800" dirty="0">
              <a:solidFill>
                <a:schemeClr val="accent1">
                  <a:lumMod val="75000"/>
                </a:schemeClr>
              </a:solidFill>
              <a:latin typeface="Tahoma" pitchFamily="34" charset="0"/>
            </a:endParaRPr>
          </a:p>
          <a:p>
            <a:pPr marL="274320" indent="-274320" eaLnBrk="1" fontAlgn="auto" hangingPunct="1">
              <a:spcBef>
                <a:spcPts val="0"/>
              </a:spcBef>
              <a:spcAft>
                <a:spcPts val="0"/>
              </a:spcAft>
              <a:buFont typeface="Wingdings 2"/>
              <a:buChar char=""/>
              <a:defRPr/>
            </a:pPr>
            <a:r>
              <a:rPr lang="en-US" sz="2800" dirty="0" smtClean="0">
                <a:solidFill>
                  <a:schemeClr val="accent1">
                    <a:lumMod val="75000"/>
                  </a:schemeClr>
                </a:solidFill>
                <a:latin typeface="Tahoma" pitchFamily="34" charset="0"/>
              </a:rPr>
              <a:t>Ask/validate </a:t>
            </a:r>
            <a:r>
              <a:rPr lang="en-US" sz="2800" dirty="0">
                <a:solidFill>
                  <a:schemeClr val="accent1">
                    <a:lumMod val="75000"/>
                  </a:schemeClr>
                </a:solidFill>
                <a:latin typeface="Tahoma" pitchFamily="34" charset="0"/>
              </a:rPr>
              <a:t>his/her </a:t>
            </a:r>
            <a:r>
              <a:rPr lang="en-US" sz="2800" dirty="0" smtClean="0">
                <a:solidFill>
                  <a:schemeClr val="accent1">
                    <a:lumMod val="75000"/>
                  </a:schemeClr>
                </a:solidFill>
                <a:latin typeface="Tahoma" pitchFamily="34" charset="0"/>
              </a:rPr>
              <a:t>response</a:t>
            </a:r>
          </a:p>
          <a:p>
            <a:pPr marL="0" indent="0" eaLnBrk="1" fontAlgn="auto" hangingPunct="1">
              <a:spcBef>
                <a:spcPts val="0"/>
              </a:spcBef>
              <a:spcAft>
                <a:spcPts val="0"/>
              </a:spcAft>
              <a:buNone/>
              <a:defRPr/>
            </a:pPr>
            <a:endParaRPr lang="en-US" sz="2800" dirty="0" smtClean="0">
              <a:solidFill>
                <a:schemeClr val="accent1">
                  <a:lumMod val="75000"/>
                </a:schemeClr>
              </a:solidFill>
              <a:latin typeface="Tahoma" pitchFamily="34" charset="0"/>
            </a:endParaRPr>
          </a:p>
          <a:p>
            <a:pPr marL="274320" indent="-274320" eaLnBrk="1" fontAlgn="auto" hangingPunct="1">
              <a:spcBef>
                <a:spcPts val="0"/>
              </a:spcBef>
              <a:spcAft>
                <a:spcPts val="0"/>
              </a:spcAft>
              <a:buFont typeface="Wingdings 2"/>
              <a:buChar char=""/>
              <a:defRPr/>
            </a:pPr>
            <a:r>
              <a:rPr lang="en-US" sz="2800" dirty="0" smtClean="0">
                <a:solidFill>
                  <a:schemeClr val="accent1">
                    <a:lumMod val="75000"/>
                  </a:schemeClr>
                </a:solidFill>
                <a:latin typeface="Tahoma" pitchFamily="34" charset="0"/>
              </a:rPr>
              <a:t>Ask them to “tell me more” and be empathetic</a:t>
            </a:r>
            <a:endParaRPr lang="en-US" sz="2800" dirty="0">
              <a:solidFill>
                <a:schemeClr val="accent1">
                  <a:lumMod val="75000"/>
                </a:schemeClr>
              </a:solidFill>
              <a:latin typeface="Tahoma" pitchFamily="34" charset="0"/>
            </a:endParaRPr>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99006E6E-506D-4153-9222-FD01B256D060}"/>
              </a:ext>
            </a:extLst>
          </p:cNvPr>
          <p:cNvSpPr>
            <a:spLocks noGrp="1" noChangeArrowheads="1"/>
          </p:cNvSpPr>
          <p:nvPr>
            <p:ph type="title"/>
          </p:nvPr>
        </p:nvSpPr>
        <p:spPr>
          <a:xfrm>
            <a:off x="107504" y="332656"/>
            <a:ext cx="8928992" cy="1524000"/>
          </a:xfrm>
        </p:spPr>
        <p:txBody>
          <a:bodyPr/>
          <a:lstStyle/>
          <a:p>
            <a:pPr algn="ctr" eaLnBrk="1" fontAlgn="auto" hangingPunct="1">
              <a:spcAft>
                <a:spcPts val="0"/>
              </a:spcAft>
              <a:defRPr/>
            </a:pPr>
            <a:r>
              <a:rPr lang="en-US" b="1" dirty="0">
                <a:solidFill>
                  <a:schemeClr val="bg1"/>
                </a:solidFill>
                <a:latin typeface="Tahoma" pitchFamily="34" charset="0"/>
                <a:ea typeface="Tahoma" pitchFamily="34" charset="0"/>
                <a:cs typeface="Tahoma" pitchFamily="34" charset="0"/>
              </a:rPr>
              <a:t>How To Help Your Child</a:t>
            </a:r>
          </a:p>
        </p:txBody>
      </p:sp>
      <p:sp>
        <p:nvSpPr>
          <p:cNvPr id="20484" name="Slide Number Placeholder 3">
            <a:extLst>
              <a:ext uri="{FF2B5EF4-FFF2-40B4-BE49-F238E27FC236}">
                <a16:creationId xmlns="" xmlns:a16="http://schemas.microsoft.com/office/drawing/2014/main" id="{21B4AF81-1CA1-4BA4-ACB3-7E2493F748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7903A663-DEBB-4306-A16A-ECDEF1995223}" type="slidenum">
              <a:rPr lang="en-US" altLang="en-US" sz="1200">
                <a:solidFill>
                  <a:srgbClr val="95BCC2"/>
                </a:solidFill>
                <a:latin typeface="Arial" panose="020B0604020202020204" pitchFamily="34" charset="0"/>
              </a:rPr>
              <a:pPr/>
              <a:t>22</a:t>
            </a:fld>
            <a:endParaRPr lang="en-US" altLang="en-US" sz="1200">
              <a:solidFill>
                <a:srgbClr val="95BCC2"/>
              </a:solidFill>
              <a:latin typeface="Arial" panose="020B0604020202020204" pitchFamily="34" charset="0"/>
            </a:endParaRPr>
          </a:p>
        </p:txBody>
      </p:sp>
      <p:sp>
        <p:nvSpPr>
          <p:cNvPr id="2" name="Content Placeholder 1"/>
          <p:cNvSpPr>
            <a:spLocks noGrp="1"/>
          </p:cNvSpPr>
          <p:nvPr>
            <p:ph idx="1"/>
          </p:nvPr>
        </p:nvSpPr>
        <p:spPr>
          <a:xfrm>
            <a:off x="107504" y="1856656"/>
            <a:ext cx="8928992" cy="4248472"/>
          </a:xfrm>
        </p:spPr>
        <p:txBody>
          <a:bodyPr/>
          <a:lstStyle/>
          <a:p>
            <a:pPr marL="273050" lvl="0" indent="-273050" eaLnBrk="1" hangingPunct="1">
              <a:spcBef>
                <a:spcPts val="0"/>
              </a:spcBef>
              <a:spcAft>
                <a:spcPct val="0"/>
              </a:spcAft>
              <a:buClr>
                <a:prstClr val="white"/>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Introduce topic of </a:t>
            </a:r>
            <a:r>
              <a:rPr lang="en-US" altLang="en-US" sz="2800" dirty="0" smtClean="0">
                <a:solidFill>
                  <a:schemeClr val="accent1">
                    <a:lumMod val="75000"/>
                  </a:schemeClr>
                </a:solidFill>
                <a:latin typeface="Tahoma" panose="020B0604030504040204" pitchFamily="34" charset="0"/>
              </a:rPr>
              <a:t>help-seeking</a:t>
            </a:r>
          </a:p>
          <a:p>
            <a:pPr marL="0" lvl="0" indent="0" eaLnBrk="1" hangingPunct="1">
              <a:spcBef>
                <a:spcPts val="0"/>
              </a:spcBef>
              <a:spcAft>
                <a:spcPct val="0"/>
              </a:spcAft>
              <a:buClr>
                <a:prstClr val="white"/>
              </a:buClr>
              <a:buNone/>
            </a:pPr>
            <a:endParaRPr lang="en-US" altLang="en-US" sz="2800" dirty="0">
              <a:solidFill>
                <a:schemeClr val="accent1">
                  <a:lumMod val="75000"/>
                </a:schemeClr>
              </a:solidFill>
              <a:latin typeface="Tahoma" panose="020B0604030504040204" pitchFamily="34" charset="0"/>
            </a:endParaRPr>
          </a:p>
          <a:p>
            <a:pPr marL="273050" lvl="0" indent="-273050" eaLnBrk="1" hangingPunct="1">
              <a:spcBef>
                <a:spcPts val="0"/>
              </a:spcBef>
              <a:spcAft>
                <a:spcPct val="0"/>
              </a:spcAft>
              <a:buClr>
                <a:prstClr val="white"/>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Encourage peer </a:t>
            </a:r>
            <a:r>
              <a:rPr lang="en-US" altLang="en-US" sz="2800" dirty="0" smtClean="0">
                <a:solidFill>
                  <a:schemeClr val="accent1">
                    <a:lumMod val="75000"/>
                  </a:schemeClr>
                </a:solidFill>
                <a:latin typeface="Tahoma" panose="020B0604030504040204" pitchFamily="34" charset="0"/>
              </a:rPr>
              <a:t>responsibility</a:t>
            </a:r>
          </a:p>
          <a:p>
            <a:pPr marL="0" lvl="0" indent="0" eaLnBrk="1" hangingPunct="1">
              <a:spcBef>
                <a:spcPts val="0"/>
              </a:spcBef>
              <a:spcAft>
                <a:spcPct val="0"/>
              </a:spcAft>
              <a:buClr>
                <a:prstClr val="white"/>
              </a:buClr>
              <a:buNone/>
            </a:pPr>
            <a:endParaRPr lang="en-US" altLang="en-US" sz="2800" dirty="0">
              <a:solidFill>
                <a:schemeClr val="accent1">
                  <a:lumMod val="75000"/>
                </a:schemeClr>
              </a:solidFill>
              <a:latin typeface="Tahoma" panose="020B0604030504040204" pitchFamily="34" charset="0"/>
            </a:endParaRPr>
          </a:p>
          <a:p>
            <a:pPr marL="273050" lvl="0" indent="-273050" eaLnBrk="1" hangingPunct="1">
              <a:spcBef>
                <a:spcPts val="0"/>
              </a:spcBef>
              <a:spcAft>
                <a:spcPct val="0"/>
              </a:spcAft>
              <a:buClr>
                <a:prstClr val="white"/>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Discourage </a:t>
            </a:r>
            <a:r>
              <a:rPr lang="en-US" altLang="en-US" sz="2800" dirty="0" smtClean="0">
                <a:solidFill>
                  <a:schemeClr val="accent1">
                    <a:lumMod val="75000"/>
                  </a:schemeClr>
                </a:solidFill>
                <a:latin typeface="Tahoma" panose="020B0604030504040204" pitchFamily="34" charset="0"/>
              </a:rPr>
              <a:t>secret-keeping</a:t>
            </a:r>
          </a:p>
          <a:p>
            <a:pPr marL="273050" lvl="0" indent="-273050" eaLnBrk="1" hangingPunct="1">
              <a:spcBef>
                <a:spcPts val="0"/>
              </a:spcBef>
              <a:spcAft>
                <a:spcPct val="0"/>
              </a:spcAft>
              <a:buClr>
                <a:prstClr val="white"/>
              </a:buClr>
              <a:buFont typeface="Wingdings 2" panose="05020102010507070707" pitchFamily="18" charset="2"/>
              <a:buChar char=""/>
            </a:pPr>
            <a:endParaRPr lang="en-US" altLang="en-US" sz="2800" dirty="0" smtClean="0">
              <a:solidFill>
                <a:schemeClr val="accent1">
                  <a:lumMod val="75000"/>
                </a:schemeClr>
              </a:solidFill>
              <a:latin typeface="Tahoma" panose="020B0604030504040204" pitchFamily="34" charset="0"/>
            </a:endParaRPr>
          </a:p>
          <a:p>
            <a:pPr marL="273050" lvl="0" indent="-273050" eaLnBrk="1" hangingPunct="1">
              <a:spcBef>
                <a:spcPts val="0"/>
              </a:spcBef>
              <a:spcAft>
                <a:spcPct val="0"/>
              </a:spcAft>
              <a:buClr>
                <a:prstClr val="white"/>
              </a:buClr>
              <a:buFont typeface="Wingdings 2" panose="05020102010507070707" pitchFamily="18" charset="2"/>
              <a:buChar char=""/>
            </a:pPr>
            <a:r>
              <a:rPr lang="en-US" altLang="en-US" sz="2800" dirty="0" smtClean="0">
                <a:solidFill>
                  <a:schemeClr val="accent1">
                    <a:lumMod val="75000"/>
                  </a:schemeClr>
                </a:solidFill>
                <a:latin typeface="Tahoma" panose="020B0604030504040204" pitchFamily="34" charset="0"/>
              </a:rPr>
              <a:t>Review </a:t>
            </a:r>
            <a:r>
              <a:rPr lang="en-US" altLang="en-US" sz="2800" dirty="0">
                <a:solidFill>
                  <a:schemeClr val="accent1">
                    <a:lumMod val="75000"/>
                  </a:schemeClr>
                </a:solidFill>
                <a:latin typeface="Tahoma" panose="020B0604030504040204" pitchFamily="34" charset="0"/>
              </a:rPr>
              <a:t>adult </a:t>
            </a:r>
            <a:r>
              <a:rPr lang="en-US" altLang="en-US" sz="2800" dirty="0" smtClean="0">
                <a:solidFill>
                  <a:schemeClr val="accent1">
                    <a:lumMod val="75000"/>
                  </a:schemeClr>
                </a:solidFill>
                <a:latin typeface="Tahoma" panose="020B0604030504040204" pitchFamily="34" charset="0"/>
              </a:rPr>
              <a:t>resources</a:t>
            </a:r>
          </a:p>
          <a:p>
            <a:pPr marL="273050" lvl="0" indent="-273050" eaLnBrk="1" hangingPunct="1">
              <a:spcBef>
                <a:spcPts val="0"/>
              </a:spcBef>
              <a:spcAft>
                <a:spcPct val="0"/>
              </a:spcAft>
              <a:buClr>
                <a:prstClr val="white"/>
              </a:buClr>
              <a:buFont typeface="Wingdings 2" panose="05020102010507070707" pitchFamily="18" charset="2"/>
              <a:buChar char=""/>
            </a:pPr>
            <a:endParaRPr lang="en-US" altLang="en-US" sz="2800" dirty="0">
              <a:solidFill>
                <a:schemeClr val="accent1">
                  <a:lumMod val="75000"/>
                </a:schemeClr>
              </a:solidFill>
              <a:latin typeface="Tahoma" panose="020B0604030504040204" pitchFamily="34" charset="0"/>
            </a:endParaRPr>
          </a:p>
          <a:p>
            <a:pPr marL="273050" lvl="0" indent="-273050" eaLnBrk="1" hangingPunct="1">
              <a:spcBef>
                <a:spcPts val="0"/>
              </a:spcBef>
              <a:spcAft>
                <a:spcPct val="0"/>
              </a:spcAft>
              <a:buClr>
                <a:prstClr val="white"/>
              </a:buClr>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Keep channels of communication open!</a:t>
            </a:r>
          </a:p>
          <a:p>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3F8314BF-2D45-48E5-B8CC-85877D627806}"/>
              </a:ext>
            </a:extLst>
          </p:cNvPr>
          <p:cNvSpPr>
            <a:spLocks noGrp="1" noChangeArrowheads="1"/>
          </p:cNvSpPr>
          <p:nvPr>
            <p:ph type="title"/>
          </p:nvPr>
        </p:nvSpPr>
        <p:spPr>
          <a:xfrm>
            <a:off x="179512" y="264156"/>
            <a:ext cx="8784976" cy="875928"/>
          </a:xfrm>
        </p:spPr>
        <p:txBody>
          <a:bodyPr/>
          <a:lstStyle/>
          <a:p>
            <a:pPr algn="ctr" eaLnBrk="1" fontAlgn="auto" hangingPunct="1">
              <a:spcAft>
                <a:spcPts val="0"/>
              </a:spcAft>
              <a:defRPr/>
            </a:pPr>
            <a:r>
              <a:rPr lang="en-US" b="1" dirty="0">
                <a:solidFill>
                  <a:schemeClr val="bg1"/>
                </a:solidFill>
                <a:latin typeface="Tahoma" pitchFamily="34" charset="0"/>
                <a:ea typeface="Tahoma" pitchFamily="34" charset="0"/>
                <a:cs typeface="Tahoma" pitchFamily="34" charset="0"/>
              </a:rPr>
              <a:t>Suicide Contagion Concerns</a:t>
            </a:r>
          </a:p>
        </p:txBody>
      </p:sp>
      <p:sp>
        <p:nvSpPr>
          <p:cNvPr id="22532" name="Slide Number Placeholder 3">
            <a:extLst>
              <a:ext uri="{FF2B5EF4-FFF2-40B4-BE49-F238E27FC236}">
                <a16:creationId xmlns="" xmlns:a16="http://schemas.microsoft.com/office/drawing/2014/main" id="{84AF5438-4E1B-4FC3-8E68-E2FE2ED988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5CFD1438-AE82-46FA-BEBB-6E66F7FAFFA1}" type="slidenum">
              <a:rPr lang="en-US" altLang="en-US" sz="1200">
                <a:solidFill>
                  <a:srgbClr val="95BCC2"/>
                </a:solidFill>
                <a:latin typeface="Arial" panose="020B0604020202020204" pitchFamily="34" charset="0"/>
              </a:rPr>
              <a:pPr/>
              <a:t>23</a:t>
            </a:fld>
            <a:endParaRPr lang="en-US" altLang="en-US" sz="1200">
              <a:solidFill>
                <a:srgbClr val="95BCC2"/>
              </a:solidFill>
              <a:latin typeface="Arial" panose="020B0604020202020204" pitchFamily="34" charset="0"/>
            </a:endParaRPr>
          </a:p>
        </p:txBody>
      </p:sp>
      <p:sp>
        <p:nvSpPr>
          <p:cNvPr id="2" name="Content Placeholder 1"/>
          <p:cNvSpPr>
            <a:spLocks noGrp="1"/>
          </p:cNvSpPr>
          <p:nvPr>
            <p:ph idx="1"/>
          </p:nvPr>
        </p:nvSpPr>
        <p:spPr>
          <a:xfrm>
            <a:off x="13712" y="1772816"/>
            <a:ext cx="9094792" cy="4055702"/>
          </a:xfrm>
        </p:spPr>
        <p:txBody>
          <a:bodyPr/>
          <a:lstStyle/>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Imitation risk highest in </a:t>
            </a:r>
            <a:r>
              <a:rPr lang="en-US" altLang="en-US" sz="2800" dirty="0" smtClean="0">
                <a:solidFill>
                  <a:schemeClr val="accent1">
                    <a:lumMod val="75000"/>
                  </a:schemeClr>
                </a:solidFill>
                <a:latin typeface="Tahoma" panose="020B0604030504040204" pitchFamily="34" charset="0"/>
              </a:rPr>
              <a:t>adolescence</a:t>
            </a:r>
          </a:p>
          <a:p>
            <a:pPr marL="0" indent="0" eaLnBrk="1" hangingPunct="1">
              <a:spcBef>
                <a:spcPts val="0"/>
              </a:spcBef>
              <a:spcAft>
                <a:spcPct val="0"/>
              </a:spcAft>
              <a:buNone/>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Can occur after any type of </a:t>
            </a:r>
            <a:r>
              <a:rPr lang="en-US" altLang="en-US" sz="2800" dirty="0" smtClean="0">
                <a:solidFill>
                  <a:schemeClr val="accent1">
                    <a:lumMod val="75000"/>
                  </a:schemeClr>
                </a:solidFill>
                <a:latin typeface="Tahoma" panose="020B0604030504040204" pitchFamily="34" charset="0"/>
              </a:rPr>
              <a:t>death</a:t>
            </a:r>
          </a:p>
          <a:p>
            <a:pPr marL="0" indent="0" eaLnBrk="1" hangingPunct="1">
              <a:spcBef>
                <a:spcPts val="0"/>
              </a:spcBef>
              <a:spcAft>
                <a:spcPct val="0"/>
              </a:spcAft>
              <a:buNone/>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Risk appears higher when deaths </a:t>
            </a:r>
            <a:r>
              <a:rPr lang="en-US" altLang="en-US" sz="2800" dirty="0" smtClean="0">
                <a:solidFill>
                  <a:schemeClr val="accent1">
                    <a:lumMod val="75000"/>
                  </a:schemeClr>
                </a:solidFill>
                <a:latin typeface="Tahoma" panose="020B0604030504040204" pitchFamily="34" charset="0"/>
              </a:rPr>
              <a:t>are sensationalized</a:t>
            </a:r>
            <a:r>
              <a:rPr lang="en-US" altLang="en-US" sz="2800" dirty="0">
                <a:solidFill>
                  <a:schemeClr val="accent1">
                    <a:lumMod val="75000"/>
                  </a:schemeClr>
                </a:solidFill>
                <a:latin typeface="Tahoma" panose="020B0604030504040204" pitchFamily="34" charset="0"/>
              </a:rPr>
              <a:t>, </a:t>
            </a:r>
            <a:r>
              <a:rPr lang="en-US" altLang="en-US" sz="2800" dirty="0" smtClean="0">
                <a:solidFill>
                  <a:schemeClr val="accent1">
                    <a:lumMod val="75000"/>
                  </a:schemeClr>
                </a:solidFill>
                <a:latin typeface="Tahoma" panose="020B0604030504040204" pitchFamily="34" charset="0"/>
              </a:rPr>
              <a:t>romanticized</a:t>
            </a:r>
          </a:p>
          <a:p>
            <a:pPr marL="0" indent="0" eaLnBrk="1" hangingPunct="1">
              <a:spcBef>
                <a:spcPts val="0"/>
              </a:spcBef>
              <a:spcAft>
                <a:spcPct val="0"/>
              </a:spcAft>
              <a:buNone/>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Speaks to the importance of identifying &amp; reaching out to ‘vulnerable' youth</a:t>
            </a:r>
          </a:p>
          <a:p>
            <a:pPr>
              <a:spcBef>
                <a:spcPts val="0"/>
              </a:spcBef>
            </a:pP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 xmlns:a16="http://schemas.microsoft.com/office/drawing/2014/main" id="{51E84487-AEDD-4D47-9CA2-CA54F1F76CC8}"/>
              </a:ext>
            </a:extLst>
          </p:cNvPr>
          <p:cNvSpPr>
            <a:spLocks noGrp="1" noChangeArrowheads="1"/>
          </p:cNvSpPr>
          <p:nvPr>
            <p:ph type="title"/>
          </p:nvPr>
        </p:nvSpPr>
        <p:spPr>
          <a:xfrm>
            <a:off x="107504" y="39955"/>
            <a:ext cx="8928992" cy="1524000"/>
          </a:xfrm>
        </p:spPr>
        <p:txBody>
          <a:bodyPr>
            <a:normAutofit/>
          </a:bodyPr>
          <a:lstStyle/>
          <a:p>
            <a:pPr algn="ctr" eaLnBrk="1" fontAlgn="auto" hangingPunct="1">
              <a:spcAft>
                <a:spcPts val="0"/>
              </a:spcAft>
              <a:defRPr/>
            </a:pPr>
            <a:r>
              <a:rPr lang="en-US" b="1" dirty="0" smtClean="0">
                <a:solidFill>
                  <a:schemeClr val="bg1"/>
                </a:solidFill>
                <a:latin typeface="Tahoma" pitchFamily="34" charset="0"/>
                <a:ea typeface="Tahoma" pitchFamily="34" charset="0"/>
                <a:cs typeface="Tahoma" pitchFamily="34" charset="0"/>
              </a:rPr>
              <a:t>What Makes Youth ‘Vulnerable’? </a:t>
            </a:r>
            <a:endParaRPr lang="en-US" b="1" dirty="0">
              <a:solidFill>
                <a:schemeClr val="bg1"/>
              </a:solidFill>
              <a:latin typeface="Tahoma" pitchFamily="34" charset="0"/>
              <a:ea typeface="Tahoma" pitchFamily="34" charset="0"/>
              <a:cs typeface="Tahoma" pitchFamily="34" charset="0"/>
            </a:endParaRPr>
          </a:p>
        </p:txBody>
      </p:sp>
      <p:sp>
        <p:nvSpPr>
          <p:cNvPr id="23556" name="Slide Number Placeholder 3">
            <a:extLst>
              <a:ext uri="{FF2B5EF4-FFF2-40B4-BE49-F238E27FC236}">
                <a16:creationId xmlns="" xmlns:a16="http://schemas.microsoft.com/office/drawing/2014/main" id="{B7CA8A17-4B7A-45B5-862A-F5E3EFF85A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F86EA3AB-8597-43D3-9AB3-9B36F9E26E66}" type="slidenum">
              <a:rPr lang="en-US" altLang="en-US" sz="1200">
                <a:solidFill>
                  <a:srgbClr val="95BCC2"/>
                </a:solidFill>
                <a:latin typeface="Arial" panose="020B0604020202020204" pitchFamily="34" charset="0"/>
              </a:rPr>
              <a:pPr/>
              <a:t>24</a:t>
            </a:fld>
            <a:endParaRPr lang="en-US" altLang="en-US" sz="1200">
              <a:solidFill>
                <a:srgbClr val="95BCC2"/>
              </a:solidFill>
              <a:latin typeface="Arial" panose="020B0604020202020204" pitchFamily="34" charset="0"/>
            </a:endParaRPr>
          </a:p>
        </p:txBody>
      </p:sp>
      <p:sp>
        <p:nvSpPr>
          <p:cNvPr id="2" name="Content Placeholder 1"/>
          <p:cNvSpPr>
            <a:spLocks noGrp="1"/>
          </p:cNvSpPr>
          <p:nvPr>
            <p:ph idx="1"/>
          </p:nvPr>
        </p:nvSpPr>
        <p:spPr>
          <a:xfrm>
            <a:off x="0" y="1495872"/>
            <a:ext cx="9144000" cy="4752528"/>
          </a:xfrm>
        </p:spPr>
        <p:txBody>
          <a:bodyPr/>
          <a:lstStyle/>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Contact with deceased- (positive or negative)- teammates, classmates, friends of </a:t>
            </a:r>
            <a:r>
              <a:rPr lang="en-US" altLang="en-US" sz="2800" dirty="0" smtClean="0">
                <a:solidFill>
                  <a:schemeClr val="accent1">
                    <a:lumMod val="75000"/>
                  </a:schemeClr>
                </a:solidFill>
                <a:latin typeface="Tahoma" panose="020B0604030504040204" pitchFamily="34" charset="0"/>
              </a:rPr>
              <a:t>siblings</a:t>
            </a:r>
          </a:p>
          <a:p>
            <a:pPr marL="0" indent="0" eaLnBrk="1" hangingPunct="1">
              <a:spcBef>
                <a:spcPts val="0"/>
              </a:spcBef>
              <a:spcAft>
                <a:spcPct val="0"/>
              </a:spcAft>
              <a:buNone/>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Previous history of losses/exposure to </a:t>
            </a:r>
            <a:r>
              <a:rPr lang="en-US" altLang="en-US" sz="2800" dirty="0" smtClean="0">
                <a:solidFill>
                  <a:schemeClr val="accent1">
                    <a:lumMod val="75000"/>
                  </a:schemeClr>
                </a:solidFill>
                <a:latin typeface="Tahoma" panose="020B0604030504040204" pitchFamily="34" charset="0"/>
              </a:rPr>
              <a:t>suicide</a:t>
            </a:r>
          </a:p>
          <a:p>
            <a:pPr marL="0" indent="0" eaLnBrk="1" hangingPunct="1">
              <a:spcBef>
                <a:spcPts val="0"/>
              </a:spcBef>
              <a:spcAft>
                <a:spcPct val="0"/>
              </a:spcAft>
              <a:buNone/>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Witnessing the </a:t>
            </a:r>
            <a:r>
              <a:rPr lang="en-US" altLang="en-US" sz="2800" dirty="0" smtClean="0">
                <a:solidFill>
                  <a:schemeClr val="accent1">
                    <a:lumMod val="75000"/>
                  </a:schemeClr>
                </a:solidFill>
                <a:latin typeface="Tahoma" panose="020B0604030504040204" pitchFamily="34" charset="0"/>
              </a:rPr>
              <a:t>event</a:t>
            </a:r>
          </a:p>
          <a:p>
            <a:pPr marL="0" indent="0" eaLnBrk="1" hangingPunct="1">
              <a:spcBef>
                <a:spcPts val="0"/>
              </a:spcBef>
              <a:spcAft>
                <a:spcPct val="0"/>
              </a:spcAft>
              <a:buNone/>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Personal history</a:t>
            </a:r>
          </a:p>
          <a:p>
            <a:pPr marL="547688" lvl="1" indent="-236538"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Previous suicide ideation/attempts</a:t>
            </a:r>
          </a:p>
          <a:p>
            <a:pPr marL="547688" lvl="1" indent="-236538"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Drug/alcohol use</a:t>
            </a:r>
          </a:p>
          <a:p>
            <a:pPr marL="547688" lvl="1" indent="-236538"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Mental health treatment</a:t>
            </a:r>
          </a:p>
          <a:p>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Diagram 6"/>
          <p:cNvGrpSpPr>
            <a:grpSpLocks/>
          </p:cNvGrpSpPr>
          <p:nvPr/>
        </p:nvGrpSpPr>
        <p:grpSpPr bwMode="auto">
          <a:xfrm>
            <a:off x="685800" y="1631950"/>
            <a:ext cx="7010400" cy="4616450"/>
            <a:chOff x="1567" y="839"/>
            <a:chExt cx="2627" cy="2298"/>
          </a:xfrm>
        </p:grpSpPr>
        <p:sp>
          <p:nvSpPr>
            <p:cNvPr id="31748" name="_s1028"/>
            <p:cNvSpPr>
              <a:spLocks noChangeArrowheads="1" noTextEdit="1"/>
            </p:cNvSpPr>
            <p:nvPr/>
          </p:nvSpPr>
          <p:spPr bwMode="auto">
            <a:xfrm>
              <a:off x="1567" y="1169"/>
              <a:ext cx="1968" cy="19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1 w 21600"/>
                <a:gd name="T25" fmla="*/ 3161 h 21600"/>
                <a:gd name="T26" fmla="*/ 18439 w 21600"/>
                <a:gd name="T27" fmla="*/ 18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99FF"/>
            </a:solidFill>
            <a:ln w="9525">
              <a:solidFill>
                <a:schemeClr val="tx1"/>
              </a:solidFill>
              <a:round/>
              <a:headEnd/>
              <a:tailEnd/>
            </a:ln>
          </p:spPr>
          <p:txBody>
            <a:bodyPr lIns="0" tIns="0" rIns="0" bIns="0"/>
            <a:lstStyle/>
            <a:p>
              <a:endParaRPr lang="en-US"/>
            </a:p>
          </p:txBody>
        </p:sp>
        <p:sp>
          <p:nvSpPr>
            <p:cNvPr id="31749" name="_s1029"/>
            <p:cNvSpPr>
              <a:spLocks/>
            </p:cNvSpPr>
            <p:nvPr/>
          </p:nvSpPr>
          <p:spPr bwMode="auto">
            <a:xfrm>
              <a:off x="3800" y="1625"/>
              <a:ext cx="394" cy="262"/>
            </a:xfrm>
            <a:prstGeom prst="callout2">
              <a:avLst>
                <a:gd name="adj1" fmla="val 27481"/>
                <a:gd name="adj2" fmla="val -12181"/>
                <a:gd name="adj3" fmla="val 27481"/>
                <a:gd name="adj4" fmla="val -20560"/>
                <a:gd name="adj5" fmla="val 201528"/>
                <a:gd name="adj6" fmla="val -9847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dirty="0">
                  <a:solidFill>
                    <a:schemeClr val="bg1"/>
                  </a:solidFill>
                  <a:latin typeface="Times New Roman" pitchFamily="18" charset="0"/>
                </a:rPr>
                <a:t>Classmates, friends </a:t>
              </a:r>
            </a:p>
            <a:p>
              <a:pPr>
                <a:spcBef>
                  <a:spcPct val="0"/>
                </a:spcBef>
                <a:buFontTx/>
                <a:buNone/>
              </a:pPr>
              <a:r>
                <a:rPr lang="en-US" altLang="en-US" sz="2000" b="1" dirty="0">
                  <a:solidFill>
                    <a:schemeClr val="bg1"/>
                  </a:solidFill>
                  <a:latin typeface="Times New Roman" pitchFamily="18" charset="0"/>
                </a:rPr>
                <a:t>of siblings</a:t>
              </a:r>
            </a:p>
          </p:txBody>
        </p:sp>
        <p:sp>
          <p:nvSpPr>
            <p:cNvPr id="31750" name="_s1030"/>
            <p:cNvSpPr>
              <a:spLocks noChangeArrowheads="1" noTextEdit="1"/>
            </p:cNvSpPr>
            <p:nvPr/>
          </p:nvSpPr>
          <p:spPr bwMode="auto">
            <a:xfrm>
              <a:off x="1813" y="1415"/>
              <a:ext cx="1476" cy="14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1 w 21600"/>
                <a:gd name="T25" fmla="*/ 3161 h 21600"/>
                <a:gd name="T26" fmla="*/ 18439 w 21600"/>
                <a:gd name="T27" fmla="*/ 18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CCFF33"/>
            </a:solidFill>
            <a:ln w="9525">
              <a:solidFill>
                <a:schemeClr val="tx1"/>
              </a:solidFill>
              <a:round/>
              <a:headEnd/>
              <a:tailEnd/>
            </a:ln>
          </p:spPr>
          <p:txBody>
            <a:bodyPr lIns="0" tIns="0" rIns="0" bIns="0"/>
            <a:lstStyle/>
            <a:p>
              <a:endParaRPr lang="en-US"/>
            </a:p>
          </p:txBody>
        </p:sp>
        <p:sp>
          <p:nvSpPr>
            <p:cNvPr id="31751" name="_s1031"/>
            <p:cNvSpPr>
              <a:spLocks/>
            </p:cNvSpPr>
            <p:nvPr/>
          </p:nvSpPr>
          <p:spPr bwMode="auto">
            <a:xfrm>
              <a:off x="3800" y="1363"/>
              <a:ext cx="394" cy="262"/>
            </a:xfrm>
            <a:prstGeom prst="callout2">
              <a:avLst>
                <a:gd name="adj1" fmla="val 27481"/>
                <a:gd name="adj2" fmla="val -12181"/>
                <a:gd name="adj3" fmla="val 27481"/>
                <a:gd name="adj4" fmla="val -20560"/>
                <a:gd name="adj5" fmla="val 301528"/>
                <a:gd name="adj6" fmla="val -16091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dirty="0">
                  <a:solidFill>
                    <a:schemeClr val="bg1"/>
                  </a:solidFill>
                  <a:latin typeface="Times New Roman" pitchFamily="18" charset="0"/>
                </a:rPr>
                <a:t>Teammates, neighbors</a:t>
              </a:r>
            </a:p>
          </p:txBody>
        </p:sp>
        <p:sp>
          <p:nvSpPr>
            <p:cNvPr id="31752" name="_s1032"/>
            <p:cNvSpPr>
              <a:spLocks noChangeArrowheads="1" noTextEdit="1"/>
            </p:cNvSpPr>
            <p:nvPr/>
          </p:nvSpPr>
          <p:spPr bwMode="auto">
            <a:xfrm>
              <a:off x="2059" y="1661"/>
              <a:ext cx="984" cy="98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1 w 21600"/>
                <a:gd name="T25" fmla="*/ 3161 h 21600"/>
                <a:gd name="T26" fmla="*/ 18439 w 21600"/>
                <a:gd name="T27" fmla="*/ 18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lIns="0" tIns="0" rIns="0" bIns="0"/>
            <a:lstStyle/>
            <a:p>
              <a:endParaRPr lang="en-US"/>
            </a:p>
          </p:txBody>
        </p:sp>
        <p:sp>
          <p:nvSpPr>
            <p:cNvPr id="31753" name="_s1033"/>
            <p:cNvSpPr>
              <a:spLocks/>
            </p:cNvSpPr>
            <p:nvPr/>
          </p:nvSpPr>
          <p:spPr bwMode="auto">
            <a:xfrm>
              <a:off x="3800" y="1101"/>
              <a:ext cx="394" cy="262"/>
            </a:xfrm>
            <a:prstGeom prst="callout2">
              <a:avLst>
                <a:gd name="adj1" fmla="val 27588"/>
                <a:gd name="adj2" fmla="val -12181"/>
                <a:gd name="adj3" fmla="val 27588"/>
                <a:gd name="adj4" fmla="val -20560"/>
                <a:gd name="adj5" fmla="val 401532"/>
                <a:gd name="adj6" fmla="val -22335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b="1" dirty="0">
                  <a:solidFill>
                    <a:schemeClr val="bg1"/>
                  </a:solidFill>
                  <a:latin typeface="Times New Roman" pitchFamily="18" charset="0"/>
                </a:rPr>
                <a:t>Close friends, enemies</a:t>
              </a:r>
            </a:p>
          </p:txBody>
        </p:sp>
        <p:sp>
          <p:nvSpPr>
            <p:cNvPr id="31754" name="_s1034"/>
            <p:cNvSpPr>
              <a:spLocks noChangeArrowheads="1" noTextEdit="1"/>
            </p:cNvSpPr>
            <p:nvPr/>
          </p:nvSpPr>
          <p:spPr bwMode="auto">
            <a:xfrm>
              <a:off x="2305" y="1907"/>
              <a:ext cx="492" cy="492"/>
            </a:xfrm>
            <a:prstGeom prst="ellipse">
              <a:avLst/>
            </a:prstGeom>
            <a:solidFill>
              <a:schemeClr val="accent2"/>
            </a:solidFill>
            <a:ln w="9525">
              <a:solidFill>
                <a:schemeClr val="tx1"/>
              </a:solidFill>
              <a:round/>
              <a:headEnd/>
              <a:tailEnd/>
            </a:ln>
          </p:spPr>
          <p:txBody>
            <a:bodyPr lIns="0" tIns="0" rIns="0" bIns="0"/>
            <a:lstStyle/>
            <a:p>
              <a:endParaRPr lang="en-US"/>
            </a:p>
          </p:txBody>
        </p:sp>
        <p:sp>
          <p:nvSpPr>
            <p:cNvPr id="31755" name="_s1035"/>
            <p:cNvSpPr>
              <a:spLocks/>
            </p:cNvSpPr>
            <p:nvPr/>
          </p:nvSpPr>
          <p:spPr bwMode="auto">
            <a:xfrm>
              <a:off x="3800" y="839"/>
              <a:ext cx="394" cy="262"/>
            </a:xfrm>
            <a:prstGeom prst="callout2">
              <a:avLst>
                <a:gd name="adj1" fmla="val 27481"/>
                <a:gd name="adj2" fmla="val -12181"/>
                <a:gd name="adj3" fmla="val 27481"/>
                <a:gd name="adj4" fmla="val -20560"/>
                <a:gd name="adj5" fmla="val 501528"/>
                <a:gd name="adj6" fmla="val -31700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b="1" i="1" dirty="0">
                  <a:solidFill>
                    <a:schemeClr val="bg1"/>
                  </a:solidFill>
                  <a:latin typeface="Times New Roman" pitchFamily="18" charset="0"/>
                </a:rPr>
                <a:t>Deceased</a:t>
              </a:r>
            </a:p>
          </p:txBody>
        </p:sp>
      </p:grpSp>
      <p:sp>
        <p:nvSpPr>
          <p:cNvPr id="12" name="Text Box 4"/>
          <p:cNvSpPr txBox="1">
            <a:spLocks noChangeArrowheads="1"/>
          </p:cNvSpPr>
          <p:nvPr/>
        </p:nvSpPr>
        <p:spPr bwMode="auto">
          <a:xfrm>
            <a:off x="304800" y="266700"/>
            <a:ext cx="8534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Identifying Vulnerable Youth</a:t>
            </a:r>
          </a:p>
        </p:txBody>
      </p:sp>
    </p:spTree>
    <p:extLst>
      <p:ext uri="{BB962C8B-B14F-4D97-AF65-F5344CB8AC3E}">
        <p14:creationId xmlns:p14="http://schemas.microsoft.com/office/powerpoint/2010/main" val="253594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 xmlns:a16="http://schemas.microsoft.com/office/drawing/2014/main" id="{51E84487-AEDD-4D47-9CA2-CA54F1F76CC8}"/>
              </a:ext>
            </a:extLst>
          </p:cNvPr>
          <p:cNvSpPr>
            <a:spLocks noGrp="1" noChangeArrowheads="1"/>
          </p:cNvSpPr>
          <p:nvPr>
            <p:ph type="title"/>
          </p:nvPr>
        </p:nvSpPr>
        <p:spPr>
          <a:xfrm>
            <a:off x="107504" y="187130"/>
            <a:ext cx="8928992" cy="1159291"/>
          </a:xfrm>
        </p:spPr>
        <p:txBody>
          <a:bodyPr>
            <a:normAutofit/>
          </a:bodyPr>
          <a:lstStyle/>
          <a:p>
            <a:pPr algn="ctr" eaLnBrk="1" fontAlgn="auto" hangingPunct="1">
              <a:spcAft>
                <a:spcPts val="0"/>
              </a:spcAft>
              <a:defRPr/>
            </a:pPr>
            <a:r>
              <a:rPr lang="en-US" b="1" dirty="0">
                <a:solidFill>
                  <a:schemeClr val="accent1">
                    <a:lumMod val="75000"/>
                  </a:schemeClr>
                </a:solidFill>
                <a:latin typeface="Tahoma" pitchFamily="34" charset="0"/>
              </a:rPr>
              <a:t>How to Address Concerns about Suicide Contagion</a:t>
            </a:r>
            <a:endParaRPr lang="en-US" b="1" dirty="0">
              <a:solidFill>
                <a:schemeClr val="bg1"/>
              </a:solidFill>
              <a:latin typeface="Tahoma" pitchFamily="34" charset="0"/>
              <a:ea typeface="Tahoma" pitchFamily="34" charset="0"/>
              <a:cs typeface="Tahoma" pitchFamily="34" charset="0"/>
            </a:endParaRPr>
          </a:p>
        </p:txBody>
      </p:sp>
      <p:sp>
        <p:nvSpPr>
          <p:cNvPr id="23556" name="Slide Number Placeholder 3">
            <a:extLst>
              <a:ext uri="{FF2B5EF4-FFF2-40B4-BE49-F238E27FC236}">
                <a16:creationId xmlns="" xmlns:a16="http://schemas.microsoft.com/office/drawing/2014/main" id="{B7CA8A17-4B7A-45B5-862A-F5E3EFF85A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F86EA3AB-8597-43D3-9AB3-9B36F9E26E66}" type="slidenum">
              <a:rPr lang="en-US" altLang="en-US" sz="1200">
                <a:solidFill>
                  <a:srgbClr val="95BCC2"/>
                </a:solidFill>
                <a:latin typeface="Arial" panose="020B0604020202020204" pitchFamily="34" charset="0"/>
              </a:rPr>
              <a:pPr/>
              <a:t>26</a:t>
            </a:fld>
            <a:endParaRPr lang="en-US" altLang="en-US" sz="1200">
              <a:solidFill>
                <a:srgbClr val="95BCC2"/>
              </a:solidFill>
              <a:latin typeface="Arial" panose="020B0604020202020204" pitchFamily="34" charset="0"/>
            </a:endParaRPr>
          </a:p>
        </p:txBody>
      </p:sp>
      <p:sp>
        <p:nvSpPr>
          <p:cNvPr id="2" name="Content Placeholder 1"/>
          <p:cNvSpPr>
            <a:spLocks noGrp="1"/>
          </p:cNvSpPr>
          <p:nvPr>
            <p:ph idx="1"/>
          </p:nvPr>
        </p:nvSpPr>
        <p:spPr>
          <a:xfrm>
            <a:off x="0" y="2276872"/>
            <a:ext cx="9144000" cy="3384376"/>
          </a:xfrm>
        </p:spPr>
        <p:txBody>
          <a:bodyPr/>
          <a:lstStyle/>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Acknowledge that sometimes the suicide of another person can make us think about suicide ourselves</a:t>
            </a:r>
          </a:p>
          <a:p>
            <a:pPr marL="273050" indent="-273050" eaLnBrk="1" hangingPunct="1">
              <a:spcBef>
                <a:spcPts val="0"/>
              </a:spcBef>
              <a:spcAft>
                <a:spcPct val="0"/>
              </a:spcAft>
              <a:buFont typeface="Wingdings 2" panose="05020102010507070707" pitchFamily="18" charset="2"/>
              <a:buChar char=""/>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Validate that these thoughts can be </a:t>
            </a:r>
            <a:r>
              <a:rPr lang="en-US" altLang="en-US" sz="2800" dirty="0" smtClean="0">
                <a:solidFill>
                  <a:schemeClr val="accent1">
                    <a:lumMod val="75000"/>
                  </a:schemeClr>
                </a:solidFill>
                <a:latin typeface="Tahoma" panose="020B0604030504040204" pitchFamily="34" charset="0"/>
              </a:rPr>
              <a:t>upsetting/scary </a:t>
            </a: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endParaRPr lang="en-US" altLang="en-US" sz="2800" dirty="0">
              <a:solidFill>
                <a:schemeClr val="accent1">
                  <a:lumMod val="75000"/>
                </a:schemeClr>
              </a:solidFill>
              <a:latin typeface="Tahoma" panose="020B0604030504040204" pitchFamily="34" charset="0"/>
            </a:endParaRPr>
          </a:p>
          <a:p>
            <a:pPr marL="273050" indent="-273050" eaLnBrk="1" hangingPunct="1">
              <a:spcBef>
                <a:spcPts val="0"/>
              </a:spcBef>
              <a:spcAft>
                <a:spcPct val="0"/>
              </a:spcAft>
              <a:buFont typeface="Wingdings 2" panose="05020102010507070707" pitchFamily="18" charset="2"/>
              <a:buChar char=""/>
            </a:pPr>
            <a:r>
              <a:rPr lang="en-US" altLang="en-US" sz="2800" dirty="0">
                <a:solidFill>
                  <a:schemeClr val="accent1">
                    <a:lumMod val="75000"/>
                  </a:schemeClr>
                </a:solidFill>
                <a:latin typeface="Tahoma" panose="020B0604030504040204" pitchFamily="34" charset="0"/>
              </a:rPr>
              <a:t>Reinforce the importance of sharing these thoughts with a trusted adult </a:t>
            </a:r>
          </a:p>
          <a:p>
            <a:endParaRPr lang="en-US" dirty="0"/>
          </a:p>
        </p:txBody>
      </p:sp>
    </p:spTree>
    <p:extLst>
      <p:ext uri="{BB962C8B-B14F-4D97-AF65-F5344CB8AC3E}">
        <p14:creationId xmlns:p14="http://schemas.microsoft.com/office/powerpoint/2010/main" val="186455435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itle 4">
            <a:extLst>
              <a:ext uri="{FF2B5EF4-FFF2-40B4-BE49-F238E27FC236}">
                <a16:creationId xmlns="" xmlns:a16="http://schemas.microsoft.com/office/drawing/2014/main" id="{1FF67192-D452-4638-9623-BA9A4A586038}"/>
              </a:ext>
            </a:extLst>
          </p:cNvPr>
          <p:cNvSpPr>
            <a:spLocks noGrp="1"/>
          </p:cNvSpPr>
          <p:nvPr>
            <p:ph type="ctrTitle"/>
          </p:nvPr>
        </p:nvSpPr>
        <p:spPr>
          <a:xfrm>
            <a:off x="1258888" y="1506538"/>
            <a:ext cx="6515100" cy="1470025"/>
          </a:xfrm>
          <a:solidFill>
            <a:schemeClr val="bg1"/>
          </a:solidFill>
        </p:spPr>
        <p:txBody>
          <a:bodyPr/>
          <a:lstStyle/>
          <a:p>
            <a:pPr eaLnBrk="1" fontAlgn="auto" hangingPunct="1">
              <a:spcAft>
                <a:spcPts val="0"/>
              </a:spcAft>
              <a:defRPr/>
            </a:pPr>
            <a:r>
              <a:rPr sz="5400" dirty="0">
                <a:solidFill>
                  <a:schemeClr val="tx2">
                    <a:satMod val="130000"/>
                  </a:schemeClr>
                </a:solidFill>
              </a:rPr>
              <a:t>The Bottom Line</a:t>
            </a:r>
            <a:r>
              <a:rPr lang="en-US" sz="5400" dirty="0">
                <a:solidFill>
                  <a:schemeClr val="tx2">
                    <a:satMod val="130000"/>
                  </a:schemeClr>
                </a:solidFill>
              </a:rPr>
              <a:t>?</a:t>
            </a:r>
            <a:endParaRPr sz="5400" dirty="0">
              <a:solidFill>
                <a:schemeClr val="tx2">
                  <a:satMod val="130000"/>
                </a:schemeClr>
              </a:solidFill>
            </a:endParaRPr>
          </a:p>
        </p:txBody>
      </p:sp>
      <p:sp>
        <p:nvSpPr>
          <p:cNvPr id="43011" name="Subtitle 5">
            <a:extLst>
              <a:ext uri="{FF2B5EF4-FFF2-40B4-BE49-F238E27FC236}">
                <a16:creationId xmlns="" xmlns:a16="http://schemas.microsoft.com/office/drawing/2014/main" id="{DC672593-EBFB-4360-A6F6-55D4D1C6054A}"/>
              </a:ext>
            </a:extLst>
          </p:cNvPr>
          <p:cNvSpPr>
            <a:spLocks noGrp="1"/>
          </p:cNvSpPr>
          <p:nvPr>
            <p:ph type="subTitle" idx="1"/>
          </p:nvPr>
        </p:nvSpPr>
        <p:spPr>
          <a:xfrm>
            <a:off x="1295400" y="3200400"/>
            <a:ext cx="6400800" cy="2155825"/>
          </a:xfrm>
        </p:spPr>
        <p:txBody>
          <a:bodyPr/>
          <a:lstStyle/>
          <a:p>
            <a:pPr eaLnBrk="1" hangingPunct="1">
              <a:spcBef>
                <a:spcPts val="575"/>
              </a:spcBef>
              <a:spcAft>
                <a:spcPct val="0"/>
              </a:spcAft>
              <a:buFont typeface="Wingdings 2" panose="05020102010507070707" pitchFamily="18" charset="2"/>
              <a:buNone/>
            </a:pPr>
            <a:r>
              <a:rPr lang="en-US" altLang="en-US" sz="4400" b="1" dirty="0">
                <a:solidFill>
                  <a:schemeClr val="bg1"/>
                </a:solidFill>
                <a:latin typeface="Tahoma" panose="020B0604030504040204" pitchFamily="34" charset="0"/>
                <a:cs typeface="Tahoma" panose="020B0604030504040204" pitchFamily="34" charset="0"/>
              </a:rPr>
              <a:t>Becoming a Partner in Youth Suicide Prevention</a:t>
            </a:r>
          </a:p>
        </p:txBody>
      </p:sp>
      <p:sp>
        <p:nvSpPr>
          <p:cNvPr id="43012" name="Slide Number Placeholder 2">
            <a:extLst>
              <a:ext uri="{FF2B5EF4-FFF2-40B4-BE49-F238E27FC236}">
                <a16:creationId xmlns="" xmlns:a16="http://schemas.microsoft.com/office/drawing/2014/main" id="{99370F2E-974C-4C65-B680-E94C9E35C3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377BD656-43B0-421C-AC67-9309C365E109}" type="slidenum">
              <a:rPr lang="en-US" altLang="en-US" sz="1200">
                <a:solidFill>
                  <a:srgbClr val="95BCC2"/>
                </a:solidFill>
                <a:latin typeface="Arial" panose="020B0604020202020204" pitchFamily="34" charset="0"/>
              </a:rPr>
              <a:pPr/>
              <a:t>27</a:t>
            </a:fld>
            <a:endParaRPr lang="en-US" altLang="en-US" sz="1200">
              <a:solidFill>
                <a:srgbClr val="95BCC2"/>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a:extLst>
              <a:ext uri="{FF2B5EF4-FFF2-40B4-BE49-F238E27FC236}">
                <a16:creationId xmlns="" xmlns:a16="http://schemas.microsoft.com/office/drawing/2014/main" id="{FFDA0332-3EED-425A-97C4-8556D552D5D1}"/>
              </a:ext>
            </a:extLst>
          </p:cNvPr>
          <p:cNvSpPr txBox="1">
            <a:spLocks noChangeArrowheads="1"/>
          </p:cNvSpPr>
          <p:nvPr/>
        </p:nvSpPr>
        <p:spPr bwMode="auto">
          <a:xfrm>
            <a:off x="0" y="176213"/>
            <a:ext cx="91440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lnSpc>
                <a:spcPct val="80000"/>
              </a:lnSpc>
              <a:spcBef>
                <a:spcPct val="20000"/>
              </a:spcBef>
            </a:pPr>
            <a:r>
              <a:rPr lang="en-US" altLang="en-US" sz="3200" b="1" dirty="0">
                <a:solidFill>
                  <a:schemeClr val="bg1"/>
                </a:solidFill>
                <a:latin typeface="Tahoma" panose="020B0604030504040204" pitchFamily="34" charset="0"/>
                <a:cs typeface="Tahoma" panose="020B0604030504040204" pitchFamily="34" charset="0"/>
              </a:rPr>
              <a:t>Let’s Start by Answering </a:t>
            </a:r>
            <a:endParaRPr lang="en-US" altLang="en-US" sz="3200" b="1" dirty="0" smtClean="0">
              <a:solidFill>
                <a:schemeClr val="bg1"/>
              </a:solidFill>
              <a:latin typeface="Tahoma" panose="020B0604030504040204" pitchFamily="34" charset="0"/>
              <a:cs typeface="Tahoma" panose="020B0604030504040204" pitchFamily="34" charset="0"/>
            </a:endParaRPr>
          </a:p>
          <a:p>
            <a:pPr algn="ctr" eaLnBrk="1" hangingPunct="1">
              <a:lnSpc>
                <a:spcPct val="80000"/>
              </a:lnSpc>
              <a:spcBef>
                <a:spcPct val="20000"/>
              </a:spcBef>
            </a:pPr>
            <a:r>
              <a:rPr lang="en-US" altLang="en-US" sz="3200" b="1" dirty="0" smtClean="0">
                <a:solidFill>
                  <a:schemeClr val="bg1"/>
                </a:solidFill>
                <a:latin typeface="Tahoma" panose="020B0604030504040204" pitchFamily="34" charset="0"/>
                <a:cs typeface="Tahoma" panose="020B0604030504040204" pitchFamily="34" charset="0"/>
              </a:rPr>
              <a:t>Common </a:t>
            </a:r>
            <a:r>
              <a:rPr lang="en-US" altLang="en-US" sz="3200" b="1" dirty="0">
                <a:solidFill>
                  <a:schemeClr val="bg1"/>
                </a:solidFill>
                <a:latin typeface="Tahoma" panose="020B0604030504040204" pitchFamily="34" charset="0"/>
                <a:cs typeface="Tahoma" panose="020B0604030504040204" pitchFamily="34" charset="0"/>
              </a:rPr>
              <a:t>Questions</a:t>
            </a:r>
          </a:p>
        </p:txBody>
      </p:sp>
      <p:pic>
        <p:nvPicPr>
          <p:cNvPr id="26627" name="Picture 2">
            <a:extLst>
              <a:ext uri="{FF2B5EF4-FFF2-40B4-BE49-F238E27FC236}">
                <a16:creationId xmlns="" xmlns:a16="http://schemas.microsoft.com/office/drawing/2014/main" id="{A681AE1E-CDE3-43F9-A412-8798E63ACFF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772816"/>
            <a:ext cx="5651500" cy="407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a:extLst>
              <a:ext uri="{FF2B5EF4-FFF2-40B4-BE49-F238E27FC236}">
                <a16:creationId xmlns="" xmlns:a16="http://schemas.microsoft.com/office/drawing/2014/main" id="{B4BF44C8-B846-4155-8B86-65AA6812F40A}"/>
              </a:ext>
            </a:extLst>
          </p:cNvPr>
          <p:cNvSpPr/>
          <p:nvPr/>
        </p:nvSpPr>
        <p:spPr>
          <a:xfrm>
            <a:off x="1371600" y="1760538"/>
            <a:ext cx="6629400" cy="3581400"/>
          </a:xfrm>
          <a:prstGeom prst="wedgeRectCallout">
            <a:avLst>
              <a:gd name="adj1" fmla="val -21921"/>
              <a:gd name="adj2" fmla="val 63090"/>
            </a:avLst>
          </a:prstGeom>
          <a:solidFill>
            <a:srgbClr val="7030A0"/>
          </a:solidFill>
          <a:effectLst/>
        </p:spPr>
        <p:style>
          <a:lnRef idx="0">
            <a:schemeClr val="accent6"/>
          </a:lnRef>
          <a:fillRef idx="3">
            <a:schemeClr val="accent6"/>
          </a:fillRef>
          <a:effectRef idx="3">
            <a:schemeClr val="accent6"/>
          </a:effectRef>
          <a:fontRef idx="minor">
            <a:schemeClr val="lt1"/>
          </a:fontRef>
        </p:style>
        <p:txBody>
          <a:bodyPr anchor="ctr"/>
          <a:lstStyle/>
          <a:p>
            <a:pPr algn="ctr" eaLnBrk="1" fontAlgn="auto" hangingPunct="1">
              <a:lnSpc>
                <a:spcPct val="80000"/>
              </a:lnSpc>
              <a:spcBef>
                <a:spcPts val="0"/>
              </a:spcBef>
              <a:spcAft>
                <a:spcPts val="0"/>
              </a:spcAft>
              <a:defRPr/>
            </a:pPr>
            <a:r>
              <a:rPr lang="en-US" sz="5400" dirty="0">
                <a:latin typeface="Cambria"/>
                <a:cs typeface="Cambria"/>
              </a:rPr>
              <a:t>Are there things that can protect kids from suicide risk?</a:t>
            </a:r>
          </a:p>
        </p:txBody>
      </p:sp>
      <p:sp>
        <p:nvSpPr>
          <p:cNvPr id="29701" name="TextBox 2">
            <a:extLst>
              <a:ext uri="{FF2B5EF4-FFF2-40B4-BE49-F238E27FC236}">
                <a16:creationId xmlns="" xmlns:a16="http://schemas.microsoft.com/office/drawing/2014/main" id="{F3CFEBF0-2FB6-41CD-BD8B-C5DB773D999A}"/>
              </a:ext>
            </a:extLst>
          </p:cNvPr>
          <p:cNvSpPr txBox="1">
            <a:spLocks noChangeArrowheads="1"/>
          </p:cNvSpPr>
          <p:nvPr/>
        </p:nvSpPr>
        <p:spPr bwMode="auto">
          <a:xfrm>
            <a:off x="171450" y="176213"/>
            <a:ext cx="8972550" cy="4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lnSpc>
                <a:spcPct val="80000"/>
              </a:lnSpc>
              <a:spcBef>
                <a:spcPct val="20000"/>
              </a:spcBef>
            </a:pPr>
            <a:r>
              <a:rPr lang="en-US" altLang="en-US" sz="3200" b="1" dirty="0">
                <a:solidFill>
                  <a:schemeClr val="bg1"/>
                </a:solidFill>
                <a:latin typeface="Tahoma" panose="020B0604030504040204" pitchFamily="34" charset="0"/>
                <a:ea typeface="Tahoma" panose="020B0604030504040204" pitchFamily="34" charset="0"/>
                <a:cs typeface="Tahoma" panose="020B0604030504040204" pitchFamily="34" charset="0"/>
              </a:rPr>
              <a:t>Answering Common Questions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90541A73-36D6-42AB-8A08-1B4DB9F52FDA}"/>
              </a:ext>
            </a:extLst>
          </p:cNvPr>
          <p:cNvSpPr>
            <a:spLocks noGrp="1" noChangeArrowheads="1"/>
          </p:cNvSpPr>
          <p:nvPr>
            <p:ph type="title"/>
          </p:nvPr>
        </p:nvSpPr>
        <p:spPr>
          <a:xfrm>
            <a:off x="467544" y="274638"/>
            <a:ext cx="8219256" cy="994122"/>
          </a:xfrm>
        </p:spPr>
        <p:txBody>
          <a:bodyPr>
            <a:noAutofit/>
          </a:bodyPr>
          <a:lstStyle/>
          <a:p>
            <a:pPr eaLnBrk="1" fontAlgn="auto" hangingPunct="1">
              <a:spcAft>
                <a:spcPts val="0"/>
              </a:spcAft>
              <a:defRPr/>
            </a:pPr>
            <a:r>
              <a:rPr lang="en-US" b="1" dirty="0">
                <a:solidFill>
                  <a:schemeClr val="bg1"/>
                </a:solidFill>
              </a:rPr>
              <a:t>Why Suicide Prevention Is Important</a:t>
            </a:r>
          </a:p>
        </p:txBody>
      </p:sp>
      <p:sp>
        <p:nvSpPr>
          <p:cNvPr id="10244" name="Slide Number Placeholder 3">
            <a:extLst>
              <a:ext uri="{FF2B5EF4-FFF2-40B4-BE49-F238E27FC236}">
                <a16:creationId xmlns="" xmlns:a16="http://schemas.microsoft.com/office/drawing/2014/main" id="{5C9540E6-3FE6-48CC-993C-22A0BBC6DE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D42B8066-03D2-4B5F-ABD0-3A219B30C0A8}" type="slidenum">
              <a:rPr lang="en-US" altLang="en-US" sz="1200">
                <a:solidFill>
                  <a:srgbClr val="95BCC2"/>
                </a:solidFill>
                <a:latin typeface="Arial" panose="020B0604020202020204" pitchFamily="34" charset="0"/>
              </a:rPr>
              <a:pPr/>
              <a:t>3</a:t>
            </a:fld>
            <a:endParaRPr lang="en-US" altLang="en-US" sz="1200">
              <a:solidFill>
                <a:srgbClr val="95BCC2"/>
              </a:solidFill>
              <a:latin typeface="Arial" panose="020B0604020202020204" pitchFamily="34" charset="0"/>
            </a:endParaRPr>
          </a:p>
        </p:txBody>
      </p:sp>
      <p:pic>
        <p:nvPicPr>
          <p:cNvPr id="6" name="Picture 5" descr="The table describes the percentage of high school students who experienced persistent feelings of sadness or hopelessness, seriously considered attempting suicide, made a suicide plan, attempted suicide, and were injured in a suicide attempt that had to be treated by a doctor or nurse for the years 2009, 2011, 2013, 2015, 2017, and 2019. Data is identified as moving in the right direction, moving in the wrong direction, or no change in trend.&#10;&#10;In 2009, 26.1% of high school students experienced persistent feelings of sadness or hopelessness; in 2011, 28.5% of high school students experienced persistent feelings of sadness or hopelessness; in 2013, 29.9% of high school students experienced persistent feelings of sadness or hopelessness; in 2015, 29.9% of high school students experienced persistent feelings of sadness or hopelessness; in 2017, 31.5% of high school students experienced persistent feelings of sadness or hopelessness; and in 2019, 36.7%. The trend is moving in the wrong direction.&#10;&#10;In 2009, 13.8% of high school students seriously considered attempting suicide; in 2011, 15.8% of high school students seriously considered attempting suicide; in 2013, 17.0% of high school students seriously considered attempting suicide; in 2015, 17.7% of high school students seriously considered attempting suicide; in 2017, 17.2% of high school students seriously considered attempting suicide; and in 2019, 18.8% of high school students seriously considered attempting suicide. The trend is moving in the wrong direction.&#10;&#10;In 2009, 10.9% of high school students made a suicide plan, in 2011, 12.8% of high school students made a suicide plan; in 2013, 13.6% of high school students made a suicide plan; in 2015, 14.6% of high school students made a suicide plan; in 2017, 13.6% of high school students made a suicide plan; and in 2019, 15.7% of high school students made a suicide plan. The trend is moving in the wrong direction.&#10;&#10;In 2009, 6.35% of high school students attempted suicide; in 2011, 7.8% of high school students attempted suicide; in 2013, 8.0% of high school students attempted suicide; in 2015, 8.6% of high school students attempted suicide; in 2017, 7.4% of high school students attempted suicide; and in 2019, 8.9% of high school students attempted suicide. The trend is moving in the wrong direction.&#10;&#10;In 2009, 1.9% of high school students were injured in a suicide attempt that had to be treated by a doctor or nurse; in 2011, 2.4% of high school students were injured in a suicide attempt that had to be treated by a doctor or nurse; in 2013, 2.7% of high school students were injured in a suicide attempt that had to be treated by a doctor or nurse; in 2015, 2.8% of high school students were injured in a suicide attempt that had to be treated by a doctor or nurse; in 2017, 2.4% of high school students were injured in a suicide attempt that had to be treated by a doctor or nurse; and in 2019, 2.5% of high school students were injured in a suicide attempt that had to be treated by a doctor or nurse. There is no change in the trend. ">
            <a:extLst>
              <a:ext uri="{FF2B5EF4-FFF2-40B4-BE49-F238E27FC236}">
                <a16:creationId xmlns="" xmlns:a16="http://schemas.microsoft.com/office/drawing/2014/main" id="{072C2BEF-FBDC-4E3C-852B-BBA8625CE963}"/>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467544" y="1700808"/>
            <a:ext cx="8229600" cy="4608512"/>
          </a:xfrm>
          <a:prstGeom prst="rect">
            <a:avLst/>
          </a:prstGeom>
          <a:effectLst>
            <a:outerShdw blurRad="127000" sx="103000" sy="103000" algn="ctr" rotWithShape="0">
              <a:prstClr val="black">
                <a:alpha val="11000"/>
              </a:prstClr>
            </a:outerShdw>
          </a:effectLst>
        </p:spPr>
      </p:pic>
    </p:spTree>
    <p:extLst>
      <p:ext uri="{BB962C8B-B14F-4D97-AF65-F5344CB8AC3E}">
        <p14:creationId xmlns:p14="http://schemas.microsoft.com/office/powerpoint/2010/main" val="281032574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1">
            <a:extLst>
              <a:ext uri="{FF2B5EF4-FFF2-40B4-BE49-F238E27FC236}">
                <a16:creationId xmlns="" xmlns:a16="http://schemas.microsoft.com/office/drawing/2014/main" id="{57AABEFF-3683-4A63-A50A-4CBBCAAAD92F}"/>
              </a:ext>
            </a:extLst>
          </p:cNvPr>
          <p:cNvSpPr>
            <a:spLocks noGrp="1"/>
          </p:cNvSpPr>
          <p:nvPr>
            <p:ph idx="4294967295"/>
          </p:nvPr>
        </p:nvSpPr>
        <p:spPr>
          <a:xfrm>
            <a:off x="456382" y="3068960"/>
            <a:ext cx="5616624" cy="2371724"/>
          </a:xfrm>
        </p:spPr>
        <p:txBody>
          <a:bodyPr rtlCol="0">
            <a:normAutofit/>
          </a:bodyPr>
          <a:lstStyle/>
          <a:p>
            <a:pPr marL="274320" indent="-274320" eaLnBrk="1" fontAlgn="auto" hangingPunct="1">
              <a:spcBef>
                <a:spcPts val="580"/>
              </a:spcBef>
              <a:spcAft>
                <a:spcPts val="0"/>
              </a:spcAft>
              <a:buFont typeface="Wingdings 2"/>
              <a:buChar char=""/>
              <a:defRPr/>
            </a:pPr>
            <a:r>
              <a:rPr lang="en-US" sz="2800" dirty="0">
                <a:solidFill>
                  <a:schemeClr val="accent1">
                    <a:lumMod val="75000"/>
                  </a:schemeClr>
                </a:solidFill>
                <a:latin typeface="Tahoma" pitchFamily="34" charset="0"/>
                <a:ea typeface="Tahoma" pitchFamily="34" charset="0"/>
                <a:cs typeface="Tahoma" pitchFamily="34" charset="0"/>
              </a:rPr>
              <a:t>Personal, </a:t>
            </a:r>
            <a:r>
              <a:rPr lang="en-US" sz="2800" dirty="0" smtClean="0">
                <a:solidFill>
                  <a:schemeClr val="accent1">
                    <a:lumMod val="75000"/>
                  </a:schemeClr>
                </a:solidFill>
                <a:latin typeface="Tahoma" pitchFamily="34" charset="0"/>
                <a:ea typeface="Tahoma" pitchFamily="34" charset="0"/>
                <a:cs typeface="Tahoma" pitchFamily="34" charset="0"/>
              </a:rPr>
              <a:t>behavioral, or </a:t>
            </a:r>
            <a:r>
              <a:rPr lang="en-US" sz="2800" dirty="0">
                <a:solidFill>
                  <a:schemeClr val="accent1">
                    <a:lumMod val="75000"/>
                  </a:schemeClr>
                </a:solidFill>
                <a:latin typeface="Tahoma" pitchFamily="34" charset="0"/>
                <a:ea typeface="Tahoma" pitchFamily="34" charset="0"/>
                <a:cs typeface="Tahoma" pitchFamily="34" charset="0"/>
              </a:rPr>
              <a:t>situational characteristics that contribute to resiliency and serve as a buffer against risk</a:t>
            </a:r>
          </a:p>
        </p:txBody>
      </p:sp>
      <p:sp>
        <p:nvSpPr>
          <p:cNvPr id="31747" name="Rectangle 4">
            <a:extLst>
              <a:ext uri="{FF2B5EF4-FFF2-40B4-BE49-F238E27FC236}">
                <a16:creationId xmlns="" xmlns:a16="http://schemas.microsoft.com/office/drawing/2014/main" id="{AE01C72F-D8B2-4E67-A53C-1144FA303A8B}"/>
              </a:ext>
            </a:extLst>
          </p:cNvPr>
          <p:cNvSpPr>
            <a:spLocks noChangeArrowheads="1"/>
          </p:cNvSpPr>
          <p:nvPr/>
        </p:nvSpPr>
        <p:spPr bwMode="auto">
          <a:xfrm>
            <a:off x="1187450" y="404813"/>
            <a:ext cx="4154488" cy="1422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lnSpc>
                <a:spcPct val="80000"/>
              </a:lnSpc>
              <a:spcBef>
                <a:spcPct val="20000"/>
              </a:spcBef>
            </a:pPr>
            <a:r>
              <a:rPr lang="en-US" altLang="en-US" sz="5400" b="1" dirty="0">
                <a:solidFill>
                  <a:srgbClr val="00B050"/>
                </a:solidFill>
                <a:latin typeface="Berlin Sans FB Demi" panose="020E0802020502020306" pitchFamily="34" charset="0"/>
              </a:rPr>
              <a:t>Protective Factors</a:t>
            </a:r>
          </a:p>
        </p:txBody>
      </p:sp>
      <p:pic>
        <p:nvPicPr>
          <p:cNvPr id="31748" name="Picture 7">
            <a:extLst>
              <a:ext uri="{FF2B5EF4-FFF2-40B4-BE49-F238E27FC236}">
                <a16:creationId xmlns="" xmlns:a16="http://schemas.microsoft.com/office/drawing/2014/main" id="{15223B8C-580D-4CC2-960C-C81557E63FE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02350" y="404813"/>
            <a:ext cx="3041650" cy="36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A27A16C9-F1D0-4B6A-852A-98F06D62650E}"/>
              </a:ext>
            </a:extLst>
          </p:cNvPr>
          <p:cNvSpPr/>
          <p:nvPr/>
        </p:nvSpPr>
        <p:spPr>
          <a:xfrm>
            <a:off x="7485063" y="3860801"/>
            <a:ext cx="381000" cy="27432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lnSpc>
                <a:spcPct val="80000"/>
              </a:lnSpc>
              <a:spcBef>
                <a:spcPct val="20000"/>
              </a:spcBef>
              <a:spcAft>
                <a:spcPct val="0"/>
              </a:spcAft>
              <a:defRPr kern="1200">
                <a:solidFill>
                  <a:schemeClr val="lt1"/>
                </a:solidFill>
                <a:latin typeface="+mn-lt"/>
                <a:ea typeface="+mn-ea"/>
                <a:cs typeface="+mn-cs"/>
              </a:defRPr>
            </a:lvl1pPr>
            <a:lvl2pPr marL="457200" algn="l" rtl="0" fontAlgn="base">
              <a:lnSpc>
                <a:spcPct val="80000"/>
              </a:lnSpc>
              <a:spcBef>
                <a:spcPct val="20000"/>
              </a:spcBef>
              <a:spcAft>
                <a:spcPct val="0"/>
              </a:spcAft>
              <a:defRPr kern="1200">
                <a:solidFill>
                  <a:schemeClr val="lt1"/>
                </a:solidFill>
                <a:latin typeface="+mn-lt"/>
                <a:ea typeface="+mn-ea"/>
                <a:cs typeface="+mn-cs"/>
              </a:defRPr>
            </a:lvl2pPr>
            <a:lvl3pPr marL="914400" algn="l" rtl="0" fontAlgn="base">
              <a:lnSpc>
                <a:spcPct val="80000"/>
              </a:lnSpc>
              <a:spcBef>
                <a:spcPct val="20000"/>
              </a:spcBef>
              <a:spcAft>
                <a:spcPct val="0"/>
              </a:spcAft>
              <a:defRPr kern="1200">
                <a:solidFill>
                  <a:schemeClr val="lt1"/>
                </a:solidFill>
                <a:latin typeface="+mn-lt"/>
                <a:ea typeface="+mn-ea"/>
                <a:cs typeface="+mn-cs"/>
              </a:defRPr>
            </a:lvl3pPr>
            <a:lvl4pPr marL="1371600" algn="l" rtl="0" fontAlgn="base">
              <a:lnSpc>
                <a:spcPct val="80000"/>
              </a:lnSpc>
              <a:spcBef>
                <a:spcPct val="20000"/>
              </a:spcBef>
              <a:spcAft>
                <a:spcPct val="0"/>
              </a:spcAft>
              <a:defRPr kern="1200">
                <a:solidFill>
                  <a:schemeClr val="lt1"/>
                </a:solidFill>
                <a:latin typeface="+mn-lt"/>
                <a:ea typeface="+mn-ea"/>
                <a:cs typeface="+mn-cs"/>
              </a:defRPr>
            </a:lvl4pPr>
            <a:lvl5pPr marL="1828800" algn="l" rtl="0" fontAlgn="base">
              <a:lnSpc>
                <a:spcPct val="80000"/>
              </a:lnSpc>
              <a:spcBef>
                <a:spcPct val="2000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a:extLst>
              <a:ext uri="{FF2B5EF4-FFF2-40B4-BE49-F238E27FC236}">
                <a16:creationId xmlns="" xmlns:a16="http://schemas.microsoft.com/office/drawing/2014/main" id="{E4A4E2D4-47B5-4538-B4FE-FB099C47BA3E}"/>
              </a:ext>
            </a:extLst>
          </p:cNvPr>
          <p:cNvSpPr txBox="1">
            <a:spLocks noChangeArrowheads="1"/>
          </p:cNvSpPr>
          <p:nvPr/>
        </p:nvSpPr>
        <p:spPr bwMode="auto">
          <a:xfrm>
            <a:off x="1691680" y="188640"/>
            <a:ext cx="5543897"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lnSpc>
                <a:spcPct val="80000"/>
              </a:lnSpc>
              <a:spcBef>
                <a:spcPct val="20000"/>
              </a:spcBef>
            </a:pPr>
            <a:r>
              <a:rPr lang="en-US" altLang="en-US" sz="5000" b="1" dirty="0">
                <a:solidFill>
                  <a:srgbClr val="00B050"/>
                </a:solidFill>
                <a:latin typeface="Cambria" panose="02040503050406030204" pitchFamily="18" charset="0"/>
              </a:rPr>
              <a:t>Protective Factors</a:t>
            </a:r>
          </a:p>
        </p:txBody>
      </p:sp>
      <p:sp>
        <p:nvSpPr>
          <p:cNvPr id="33795" name="Rectangle 2">
            <a:extLst>
              <a:ext uri="{FF2B5EF4-FFF2-40B4-BE49-F238E27FC236}">
                <a16:creationId xmlns="" xmlns:a16="http://schemas.microsoft.com/office/drawing/2014/main" id="{EA282D9A-23AC-4ED0-903F-278047AE7D2C}"/>
              </a:ext>
            </a:extLst>
          </p:cNvPr>
          <p:cNvSpPr>
            <a:spLocks noChangeArrowheads="1"/>
          </p:cNvSpPr>
          <p:nvPr/>
        </p:nvSpPr>
        <p:spPr bwMode="auto">
          <a:xfrm>
            <a:off x="251520" y="1484784"/>
            <a:ext cx="865753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Contact with a caring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adult</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Sense of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connection</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Positive self-esteem and good coping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skills</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Access to care for emotional/physical problems, substance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abuse</a:t>
            </a:r>
          </a:p>
          <a:p>
            <a:pPr eaLnBrk="1" hangingPunct="1">
              <a:spcBef>
                <a:spcPts val="0"/>
              </a:spcBef>
              <a:spcAft>
                <a:spcPts val="0"/>
              </a:spcAft>
              <a:buFont typeface="Arial" panose="020B0604020202020204" pitchFamily="34" charset="0"/>
              <a:buChar char="•"/>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Cultural/religious beliefs that discourage suicide and promote self-preservation</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a:extLst>
              <a:ext uri="{FF2B5EF4-FFF2-40B4-BE49-F238E27FC236}">
                <a16:creationId xmlns="" xmlns:a16="http://schemas.microsoft.com/office/drawing/2014/main" id="{DCC7CA01-F49C-4E7E-959F-33F89DAB3F44}"/>
              </a:ext>
            </a:extLst>
          </p:cNvPr>
          <p:cNvSpPr txBox="1">
            <a:spLocks noChangeArrowheads="1"/>
          </p:cNvSpPr>
          <p:nvPr/>
        </p:nvSpPr>
        <p:spPr bwMode="auto">
          <a:xfrm>
            <a:off x="1" y="188913"/>
            <a:ext cx="9144000"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lnSpc>
                <a:spcPct val="80000"/>
              </a:lnSpc>
              <a:spcBef>
                <a:spcPct val="20000"/>
              </a:spcBef>
            </a:pPr>
            <a:r>
              <a:rPr lang="en-US" altLang="en-US" sz="5000" b="1">
                <a:solidFill>
                  <a:srgbClr val="00B050"/>
                </a:solidFill>
                <a:latin typeface="Cambria" panose="02040503050406030204" pitchFamily="18" charset="0"/>
              </a:rPr>
              <a:t>Fostering Protective Factors</a:t>
            </a:r>
          </a:p>
        </p:txBody>
      </p:sp>
      <p:sp>
        <p:nvSpPr>
          <p:cNvPr id="35843" name="TextBox 3">
            <a:extLst>
              <a:ext uri="{FF2B5EF4-FFF2-40B4-BE49-F238E27FC236}">
                <a16:creationId xmlns="" xmlns:a16="http://schemas.microsoft.com/office/drawing/2014/main" id="{A8FB62B6-4846-4876-85AC-51CAE61BDEEB}"/>
              </a:ext>
            </a:extLst>
          </p:cNvPr>
          <p:cNvSpPr txBox="1">
            <a:spLocks noChangeArrowheads="1"/>
          </p:cNvSpPr>
          <p:nvPr/>
        </p:nvSpPr>
        <p:spPr bwMode="auto">
          <a:xfrm>
            <a:off x="179450" y="1164134"/>
            <a:ext cx="8785101"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Teach your children it is okay to ask for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help</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Give children permission to talk about traumatic events like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suicide</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Help children identify trusted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adults</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Encourage participation in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school &amp; community activities</a:t>
            </a:r>
          </a:p>
          <a:p>
            <a:pPr eaLnBrk="1" hangingPunct="1">
              <a:spcBef>
                <a:spcPts val="0"/>
              </a:spcBef>
              <a:spcAft>
                <a:spcPts val="0"/>
              </a:spcAft>
              <a:buFont typeface="Arial" panose="020B0604020202020204" pitchFamily="34" charset="0"/>
              <a:buChar char="•"/>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Acknowledge your child’s </a:t>
            </a:r>
            <a:r>
              <a:rPr lang="en-US" altLang="en-US" sz="2800" dirty="0" smtClean="0">
                <a:solidFill>
                  <a:schemeClr val="accent1">
                    <a:lumMod val="75000"/>
                  </a:schemeClr>
                </a:solidFill>
                <a:latin typeface="Tahoma" panose="020B0604030504040204" pitchFamily="34" charset="0"/>
                <a:cs typeface="Tahoma" panose="020B0604030504040204" pitchFamily="34" charset="0"/>
              </a:rPr>
              <a:t>efforts</a:t>
            </a:r>
          </a:p>
          <a:p>
            <a:pPr marL="0" indent="0" eaLnBrk="1" hangingPunct="1">
              <a:spcBef>
                <a:spcPts val="0"/>
              </a:spcBef>
              <a:spcAft>
                <a:spcPts val="0"/>
              </a:spcAft>
            </a:pPr>
            <a:endParaRPr lang="en-US" altLang="en-US" sz="2800" dirty="0">
              <a:solidFill>
                <a:schemeClr val="accent1">
                  <a:lumMod val="75000"/>
                </a:schemeClr>
              </a:solidFill>
              <a:latin typeface="Tahoma" panose="020B0604030504040204" pitchFamily="34" charset="0"/>
              <a:cs typeface="Tahoma" panose="020B0604030504040204" pitchFamily="34" charset="0"/>
            </a:endParaRPr>
          </a:p>
          <a:p>
            <a:pPr eaLnBrk="1" hangingPunct="1">
              <a:spcBef>
                <a:spcPts val="0"/>
              </a:spcBef>
              <a:spcAft>
                <a:spcPts val="0"/>
              </a:spcAft>
              <a:buFont typeface="Arial" panose="020B0604020202020204" pitchFamily="34" charset="0"/>
              <a:buChar char="•"/>
            </a:pPr>
            <a:r>
              <a:rPr lang="en-US" altLang="en-US" sz="2800" dirty="0">
                <a:solidFill>
                  <a:schemeClr val="accent1">
                    <a:lumMod val="75000"/>
                  </a:schemeClr>
                </a:solidFill>
                <a:latin typeface="Tahoma" panose="020B0604030504040204" pitchFamily="34" charset="0"/>
                <a:cs typeface="Tahoma" panose="020B0604030504040204" pitchFamily="34" charset="0"/>
              </a:rPr>
              <a:t>Be a good listener, as often as you can</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FB3854-FD5B-40FA-B63D-8779D566DE28}"/>
              </a:ext>
            </a:extLst>
          </p:cNvPr>
          <p:cNvSpPr>
            <a:spLocks noGrp="1"/>
          </p:cNvSpPr>
          <p:nvPr>
            <p:ph type="title"/>
          </p:nvPr>
        </p:nvSpPr>
        <p:spPr>
          <a:xfrm>
            <a:off x="0" y="30377"/>
            <a:ext cx="9252520" cy="1022359"/>
          </a:xfrm>
        </p:spPr>
        <p:txBody>
          <a:bodyPr/>
          <a:lstStyle/>
          <a:p>
            <a:pPr eaLnBrk="1" fontAlgn="auto" hangingPunct="1">
              <a:spcAft>
                <a:spcPts val="0"/>
              </a:spcAft>
              <a:defRPr/>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If You’re Worried About Your Child…</a:t>
            </a:r>
          </a:p>
        </p:txBody>
      </p:sp>
      <p:sp>
        <p:nvSpPr>
          <p:cNvPr id="37892" name="Slide Number Placeholder 2">
            <a:extLst>
              <a:ext uri="{FF2B5EF4-FFF2-40B4-BE49-F238E27FC236}">
                <a16:creationId xmlns="" xmlns:a16="http://schemas.microsoft.com/office/drawing/2014/main" id="{EC191F0C-2265-4E77-89E0-366C47D2DE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fld id="{57701228-69EE-4625-AD47-2913F6394EE8}" type="slidenum">
              <a:rPr lang="en-US" altLang="en-US" sz="1200">
                <a:solidFill>
                  <a:srgbClr val="95BCC2"/>
                </a:solidFill>
                <a:latin typeface="Arial" panose="020B0604020202020204" pitchFamily="34" charset="0"/>
              </a:rPr>
              <a:pPr/>
              <a:t>33</a:t>
            </a:fld>
            <a:endParaRPr lang="en-US" altLang="en-US" sz="1200">
              <a:solidFill>
                <a:srgbClr val="95BCC2"/>
              </a:solidFill>
              <a:latin typeface="Arial" panose="020B0604020202020204" pitchFamily="34" charset="0"/>
            </a:endParaRPr>
          </a:p>
        </p:txBody>
      </p:sp>
      <p:sp>
        <p:nvSpPr>
          <p:cNvPr id="3" name="Content Placeholder 2"/>
          <p:cNvSpPr>
            <a:spLocks noGrp="1"/>
          </p:cNvSpPr>
          <p:nvPr>
            <p:ph idx="1"/>
          </p:nvPr>
        </p:nvSpPr>
        <p:spPr>
          <a:xfrm>
            <a:off x="179512" y="1052736"/>
            <a:ext cx="8712968" cy="5805264"/>
          </a:xfrm>
        </p:spPr>
        <p:txBody>
          <a:bodyPr/>
          <a:lstStyle/>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ASK</a:t>
            </a:r>
            <a:r>
              <a:rPr lang="en-US" sz="2800" dirty="0">
                <a:solidFill>
                  <a:schemeClr val="accent1">
                    <a:lumMod val="75000"/>
                  </a:schemeClr>
                </a:solidFill>
                <a:latin typeface="Tahoma" pitchFamily="34" charset="0"/>
                <a:ea typeface="Tahoma" pitchFamily="34" charset="0"/>
                <a:cs typeface="Tahoma" pitchFamily="34" charset="0"/>
              </a:rPr>
              <a:t> your child about your </a:t>
            </a:r>
            <a:r>
              <a:rPr lang="en-US" sz="2800" dirty="0" smtClean="0">
                <a:solidFill>
                  <a:schemeClr val="accent1">
                    <a:lumMod val="75000"/>
                  </a:schemeClr>
                </a:solidFill>
                <a:latin typeface="Tahoma" pitchFamily="34" charset="0"/>
                <a:ea typeface="Tahoma" pitchFamily="34" charset="0"/>
                <a:cs typeface="Tahoma" pitchFamily="34" charset="0"/>
              </a:rPr>
              <a:t>concerns</a:t>
            </a:r>
            <a:endParaRPr lang="en-US" sz="2800" dirty="0">
              <a:solidFill>
                <a:schemeClr val="accent1">
                  <a:lumMod val="75000"/>
                </a:schemeClr>
              </a:solidFill>
              <a:latin typeface="Tahoma" pitchFamily="34" charset="0"/>
              <a:ea typeface="Tahoma" pitchFamily="34" charset="0"/>
              <a:cs typeface="Tahoma" pitchFamily="34" charset="0"/>
            </a:endParaRP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BE SPECIFIC </a:t>
            </a:r>
            <a:r>
              <a:rPr lang="en-US" sz="2800" dirty="0">
                <a:solidFill>
                  <a:schemeClr val="accent1">
                    <a:lumMod val="75000"/>
                  </a:schemeClr>
                </a:solidFill>
                <a:latin typeface="Tahoma" pitchFamily="34" charset="0"/>
                <a:ea typeface="Tahoma" pitchFamily="34" charset="0"/>
                <a:cs typeface="Tahoma" pitchFamily="34" charset="0"/>
              </a:rPr>
              <a:t>with the reasons for your </a:t>
            </a:r>
            <a:r>
              <a:rPr lang="en-US" sz="2800" dirty="0" smtClean="0">
                <a:solidFill>
                  <a:schemeClr val="accent1">
                    <a:lumMod val="75000"/>
                  </a:schemeClr>
                </a:solidFill>
                <a:latin typeface="Tahoma" pitchFamily="34" charset="0"/>
                <a:ea typeface="Tahoma" pitchFamily="34" charset="0"/>
                <a:cs typeface="Tahoma" pitchFamily="34" charset="0"/>
              </a:rPr>
              <a:t>concern</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LISTEN</a:t>
            </a:r>
            <a:r>
              <a:rPr lang="en-US" sz="2800" dirty="0">
                <a:solidFill>
                  <a:schemeClr val="accent1">
                    <a:lumMod val="75000"/>
                  </a:schemeClr>
                </a:solidFill>
                <a:latin typeface="Tahoma" pitchFamily="34" charset="0"/>
                <a:ea typeface="Tahoma" pitchFamily="34" charset="0"/>
                <a:cs typeface="Tahoma" pitchFamily="34" charset="0"/>
              </a:rPr>
              <a:t> to the </a:t>
            </a:r>
            <a:r>
              <a:rPr lang="en-US" sz="2800" dirty="0" smtClean="0">
                <a:solidFill>
                  <a:schemeClr val="accent1">
                    <a:lumMod val="75000"/>
                  </a:schemeClr>
                </a:solidFill>
                <a:latin typeface="Tahoma" pitchFamily="34" charset="0"/>
                <a:ea typeface="Tahoma" pitchFamily="34" charset="0"/>
                <a:cs typeface="Tahoma" pitchFamily="34" charset="0"/>
              </a:rPr>
              <a:t>answer</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PARAPHRASE </a:t>
            </a:r>
            <a:r>
              <a:rPr lang="en-US" sz="2800" dirty="0">
                <a:solidFill>
                  <a:schemeClr val="accent1">
                    <a:lumMod val="75000"/>
                  </a:schemeClr>
                </a:solidFill>
                <a:latin typeface="Tahoma" pitchFamily="34" charset="0"/>
                <a:ea typeface="Tahoma" pitchFamily="34" charset="0"/>
                <a:cs typeface="Tahoma" pitchFamily="34" charset="0"/>
              </a:rPr>
              <a:t>what you hear your child </a:t>
            </a:r>
            <a:r>
              <a:rPr lang="en-US" sz="2800" dirty="0" smtClean="0">
                <a:solidFill>
                  <a:schemeClr val="accent1">
                    <a:lumMod val="75000"/>
                  </a:schemeClr>
                </a:solidFill>
                <a:latin typeface="Tahoma" pitchFamily="34" charset="0"/>
                <a:ea typeface="Tahoma" pitchFamily="34" charset="0"/>
                <a:cs typeface="Tahoma" pitchFamily="34" charset="0"/>
              </a:rPr>
              <a:t>say</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OFFER TO HELP </a:t>
            </a:r>
            <a:r>
              <a:rPr lang="en-US" sz="2800" dirty="0">
                <a:solidFill>
                  <a:schemeClr val="accent1">
                    <a:lumMod val="75000"/>
                  </a:schemeClr>
                </a:solidFill>
                <a:latin typeface="Tahoma" pitchFamily="34" charset="0"/>
                <a:ea typeface="Tahoma" pitchFamily="34" charset="0"/>
                <a:cs typeface="Tahoma" pitchFamily="34" charset="0"/>
              </a:rPr>
              <a:t>and follow </a:t>
            </a:r>
            <a:r>
              <a:rPr lang="en-US" sz="2800" dirty="0" smtClean="0">
                <a:solidFill>
                  <a:schemeClr val="accent1">
                    <a:lumMod val="75000"/>
                  </a:schemeClr>
                </a:solidFill>
                <a:latin typeface="Tahoma" pitchFamily="34" charset="0"/>
                <a:ea typeface="Tahoma" pitchFamily="34" charset="0"/>
                <a:cs typeface="Tahoma" pitchFamily="34" charset="0"/>
              </a:rPr>
              <a:t>through</a:t>
            </a:r>
          </a:p>
          <a:p>
            <a:pPr marL="0" indent="0" eaLnBrk="1" fontAlgn="auto" hangingPunct="1">
              <a:spcBef>
                <a:spcPts val="0"/>
              </a:spcBef>
              <a:spcAft>
                <a:spcPts val="0"/>
              </a:spcAft>
              <a:buNone/>
              <a:defRPr/>
            </a:pPr>
            <a:endParaRPr lang="en-US" sz="2800"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ASK ABOUT SUICIDE DIRECTLY </a:t>
            </a:r>
            <a:endParaRPr lang="en-US" sz="2800" b="1" dirty="0" smtClean="0">
              <a:solidFill>
                <a:schemeClr val="accent1">
                  <a:lumMod val="75000"/>
                </a:schemeClr>
              </a:solidFill>
              <a:latin typeface="Tahoma" pitchFamily="34" charset="0"/>
              <a:ea typeface="Tahoma" pitchFamily="34" charset="0"/>
              <a:cs typeface="Tahoma" pitchFamily="34" charset="0"/>
            </a:endParaRPr>
          </a:p>
          <a:p>
            <a:pPr marL="0" indent="0" eaLnBrk="1" fontAlgn="auto" hangingPunct="1">
              <a:spcBef>
                <a:spcPts val="0"/>
              </a:spcBef>
              <a:spcAft>
                <a:spcPts val="0"/>
              </a:spcAft>
              <a:buNone/>
              <a:defRPr/>
            </a:pPr>
            <a:endParaRPr lang="en-US" sz="2800" b="1" dirty="0">
              <a:solidFill>
                <a:schemeClr val="accent1">
                  <a:lumMod val="75000"/>
                </a:schemeClr>
              </a:solidFill>
              <a:latin typeface="Tahoma" pitchFamily="34" charset="0"/>
              <a:ea typeface="Tahoma" pitchFamily="34" charset="0"/>
              <a:cs typeface="Tahoma" pitchFamily="34" charset="0"/>
            </a:endParaRPr>
          </a:p>
          <a:p>
            <a:pPr marL="274320" indent="-274320" eaLnBrk="1" fontAlgn="auto" hangingPunct="1">
              <a:spcBef>
                <a:spcPts val="0"/>
              </a:spcBef>
              <a:spcAft>
                <a:spcPts val="0"/>
              </a:spcAft>
              <a:buFont typeface="Wingdings 2"/>
              <a:buChar char=""/>
              <a:defRPr/>
            </a:pPr>
            <a:r>
              <a:rPr lang="en-US" sz="2800" b="1" dirty="0">
                <a:solidFill>
                  <a:schemeClr val="accent1">
                    <a:lumMod val="75000"/>
                  </a:schemeClr>
                </a:solidFill>
                <a:latin typeface="Tahoma" pitchFamily="34" charset="0"/>
                <a:ea typeface="Tahoma" pitchFamily="34" charset="0"/>
                <a:cs typeface="Tahoma" pitchFamily="34" charset="0"/>
              </a:rPr>
              <a:t>DON'T </a:t>
            </a:r>
            <a:r>
              <a:rPr lang="en-US" sz="2800" b="1" dirty="0" smtClean="0">
                <a:solidFill>
                  <a:schemeClr val="accent1">
                    <a:lumMod val="75000"/>
                  </a:schemeClr>
                </a:solidFill>
                <a:latin typeface="Tahoma" pitchFamily="34" charset="0"/>
                <a:ea typeface="Tahoma" pitchFamily="34" charset="0"/>
                <a:cs typeface="Tahoma" pitchFamily="34" charset="0"/>
              </a:rPr>
              <a:t>MINIMIZE</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1"/>
          <p:cNvSpPr>
            <a:spLocks noGrp="1"/>
          </p:cNvSpPr>
          <p:nvPr>
            <p:ph idx="1"/>
          </p:nvPr>
        </p:nvSpPr>
        <p:spPr>
          <a:xfrm>
            <a:off x="304800" y="1412776"/>
            <a:ext cx="8610600" cy="5040560"/>
          </a:xfrm>
        </p:spPr>
        <p:txBody>
          <a:bodyPr rtlCol="0">
            <a:noAutofit/>
          </a:bodyPr>
          <a:lstStyle/>
          <a:p>
            <a:pPr eaLnBrk="1" fontAlgn="auto" hangingPunct="1">
              <a:spcBef>
                <a:spcPts val="0"/>
              </a:spcBef>
              <a:spcAft>
                <a:spcPts val="0"/>
              </a:spcAft>
              <a:buFont typeface="Wingdings" pitchFamily="2" charset="2"/>
              <a:buNone/>
              <a:defRPr/>
            </a:pPr>
            <a:r>
              <a:rPr lang="en-US" sz="2800" dirty="0" smtClean="0">
                <a:latin typeface="Tahoma" panose="020B0604030504040204" pitchFamily="34" charset="0"/>
                <a:ea typeface="Tahoma" panose="020B0604030504040204" pitchFamily="34" charset="0"/>
                <a:cs typeface="Tahoma" panose="020B0604030504040204" pitchFamily="34" charset="0"/>
              </a:rPr>
              <a:t>1.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Pick a good time</a:t>
            </a:r>
          </a:p>
          <a:p>
            <a:pPr eaLnBrk="1" fontAlgn="auto" hangingPunct="1">
              <a:spcBef>
                <a:spcPts val="0"/>
              </a:spcBef>
              <a:spcAft>
                <a:spcPts val="0"/>
              </a:spcAft>
              <a:buFont typeface="Wingdings" pitchFamily="2" charset="2"/>
              <a:buNone/>
              <a:defRPr/>
            </a:pPr>
            <a:endPar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itchFamily="2" charset="2"/>
              <a:buNone/>
              <a:defRPr/>
            </a:pPr>
            <a:r>
              <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2. Be conversational</a:t>
            </a:r>
          </a:p>
          <a:p>
            <a:pPr eaLnBrk="1" fontAlgn="auto" hangingPunct="1">
              <a:spcBef>
                <a:spcPts val="0"/>
              </a:spcBef>
              <a:spcAft>
                <a:spcPts val="0"/>
              </a:spcAft>
              <a:buFont typeface="Wingdings" pitchFamily="2" charset="2"/>
              <a:buNone/>
              <a:defRPr/>
            </a:pPr>
            <a:endPar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itchFamily="2" charset="2"/>
              <a:buNone/>
              <a:defRPr/>
            </a:pPr>
            <a:r>
              <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3. Be honest</a:t>
            </a:r>
          </a:p>
          <a:p>
            <a:pPr eaLnBrk="1" fontAlgn="auto" hangingPunct="1">
              <a:spcBef>
                <a:spcPts val="0"/>
              </a:spcBef>
              <a:spcAft>
                <a:spcPts val="0"/>
              </a:spcAft>
              <a:buFont typeface="Wingdings" pitchFamily="2" charset="2"/>
              <a:buNone/>
              <a:defRPr/>
            </a:pPr>
            <a:endPar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itchFamily="2" charset="2"/>
              <a:buNone/>
              <a:defRPr/>
            </a:pPr>
            <a:r>
              <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4. Be direct</a:t>
            </a:r>
          </a:p>
          <a:p>
            <a:pPr eaLnBrk="1" fontAlgn="auto" hangingPunct="1">
              <a:spcBef>
                <a:spcPts val="0"/>
              </a:spcBef>
              <a:spcAft>
                <a:spcPts val="0"/>
              </a:spcAft>
              <a:buFont typeface="Wingdings" pitchFamily="2" charset="2"/>
              <a:buNone/>
              <a:defRPr/>
            </a:pPr>
            <a:endPar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itchFamily="2" charset="2"/>
              <a:buNone/>
              <a:defRPr/>
            </a:pPr>
            <a:r>
              <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5. Listen to what your child has to say</a:t>
            </a:r>
          </a:p>
          <a:p>
            <a:pPr eaLnBrk="1" fontAlgn="auto" hangingPunct="1">
              <a:spcBef>
                <a:spcPts val="0"/>
              </a:spcBef>
              <a:spcAft>
                <a:spcPts val="0"/>
              </a:spcAft>
              <a:buFont typeface="Wingdings" pitchFamily="2" charset="2"/>
              <a:buNone/>
              <a:defRPr/>
            </a:pPr>
            <a:endPar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itchFamily="2" charset="2"/>
              <a:buNone/>
              <a:defRPr/>
            </a:pPr>
            <a:r>
              <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6. If you get worried, ask more questions</a:t>
            </a:r>
          </a:p>
          <a:p>
            <a:pPr eaLnBrk="1" fontAlgn="auto" hangingPunct="1">
              <a:spcBef>
                <a:spcPts val="0"/>
              </a:spcBef>
              <a:spcAft>
                <a:spcPts val="0"/>
              </a:spcAft>
              <a:buFont typeface="Wingdings" pitchFamily="2" charset="2"/>
              <a:buNone/>
              <a:defRPr/>
            </a:pPr>
            <a:endPar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itchFamily="2" charset="2"/>
              <a:buNone/>
              <a:defRPr/>
            </a:pPr>
            <a:r>
              <a:rPr lang="en-US" sz="25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7. Revisit the conversation</a:t>
            </a:r>
          </a:p>
        </p:txBody>
      </p:sp>
      <p:pic>
        <p:nvPicPr>
          <p:cNvPr id="6" name="Picture 5" descr="DadTalkingGirl.jpg"/>
          <p:cNvPicPr>
            <a:picLocks noChangeAspect="1"/>
          </p:cNvPicPr>
          <p:nvPr/>
        </p:nvPicPr>
        <p:blipFill>
          <a:blip r:embed="rId3" cstate="print"/>
          <a:stretch>
            <a:fillRect/>
          </a:stretch>
        </p:blipFill>
        <p:spPr>
          <a:xfrm rot="300000">
            <a:off x="5092598" y="1750059"/>
            <a:ext cx="2876769" cy="2157577"/>
          </a:xfrm>
          <a:prstGeom prst="rect">
            <a:avLst/>
          </a:prstGeom>
          <a:solidFill>
            <a:srgbClr val="FFFFFF">
              <a:shade val="85000"/>
            </a:srgbClr>
          </a:solidFill>
          <a:ln w="190500" cap="rnd">
            <a:solidFill>
              <a:srgbClr val="FFFFFF"/>
            </a:solidFill>
          </a:ln>
          <a:effectLst>
            <a:outerShdw blurRad="76200" dir="18900000" sy="23000" kx="-1200000" algn="bl" rotWithShape="0">
              <a:prstClr val="black">
                <a:alpha val="20000"/>
              </a:prstClr>
            </a:outerShdw>
          </a:effectLst>
          <a:scene3d>
            <a:camera prst="orthographicFront"/>
            <a:lightRig rig="twoPt" dir="t">
              <a:rot lat="0" lon="0" rev="7800000"/>
            </a:lightRig>
          </a:scene3d>
          <a:sp3d contourW="6350">
            <a:bevelT w="50800" h="16510"/>
            <a:contourClr>
              <a:srgbClr val="C0C0C0"/>
            </a:contourClr>
          </a:sp3d>
        </p:spPr>
      </p:pic>
      <p:sp>
        <p:nvSpPr>
          <p:cNvPr id="5" name="Text Box 4"/>
          <p:cNvSpPr txBox="1">
            <a:spLocks noChangeArrowheads="1"/>
          </p:cNvSpPr>
          <p:nvPr/>
        </p:nvSpPr>
        <p:spPr bwMode="auto">
          <a:xfrm>
            <a:off x="304800" y="241300"/>
            <a:ext cx="8534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b="1" dirty="0" smtClean="0">
                <a:latin typeface="Tahoma" panose="020B0604030504040204" pitchFamily="34" charset="0"/>
                <a:ea typeface="Tahoma" panose="020B0604030504040204" pitchFamily="34" charset="0"/>
                <a:cs typeface="Tahoma" panose="020B0604030504040204" pitchFamily="34" charset="0"/>
              </a:rPr>
              <a:t>Talking about Suicide</a:t>
            </a:r>
          </a:p>
        </p:txBody>
      </p:sp>
    </p:spTree>
    <p:extLst>
      <p:ext uri="{BB962C8B-B14F-4D97-AF65-F5344CB8AC3E}">
        <p14:creationId xmlns:p14="http://schemas.microsoft.com/office/powerpoint/2010/main" val="321098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305048" y="1268760"/>
            <a:ext cx="8610600" cy="5004792"/>
          </a:xfrm>
        </p:spPr>
        <p:txBody>
          <a:bodyPr rtlCol="0">
            <a:noAutofit/>
          </a:bodyPr>
          <a:lstStyle/>
          <a:p>
            <a:pPr eaLnBrk="1" fontAlgn="auto" hangingPunct="1">
              <a:spcBef>
                <a:spcPts val="0"/>
              </a:spcBef>
              <a:spcAft>
                <a:spcPts val="0"/>
              </a:spcAft>
              <a:buFont typeface="Wingdings" panose="05000000000000000000" pitchFamily="2" charset="2"/>
              <a:buChar char="§"/>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Become educated about youth suicide</a:t>
            </a:r>
          </a:p>
          <a:p>
            <a:pPr marL="0" indent="0" eaLnBrk="1" fontAlgn="auto" hangingPunct="1">
              <a:spcBef>
                <a:spcPts val="0"/>
              </a:spcBef>
              <a:spcAft>
                <a:spcPts val="0"/>
              </a:spcAft>
              <a:buNone/>
              <a:defRPr/>
            </a:pP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anose="05000000000000000000" pitchFamily="2" charset="2"/>
              <a:buChar char="§"/>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 alert to what’s going on with youth</a:t>
            </a:r>
          </a:p>
          <a:p>
            <a:pPr marL="0" indent="0" eaLnBrk="1" fontAlgn="auto" hangingPunct="1">
              <a:spcBef>
                <a:spcPts val="0"/>
              </a:spcBef>
              <a:spcAft>
                <a:spcPts val="0"/>
              </a:spcAft>
              <a:buNone/>
              <a:defRPr/>
            </a:pP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anose="05000000000000000000" pitchFamily="2" charset="2"/>
              <a:buChar char="§"/>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 nosey; rumors or gossip, monitor the internet</a:t>
            </a:r>
          </a:p>
          <a:p>
            <a:pPr marL="0" indent="0" eaLnBrk="1" fontAlgn="auto" hangingPunct="1">
              <a:spcBef>
                <a:spcPts val="0"/>
              </a:spcBef>
              <a:spcAft>
                <a:spcPts val="0"/>
              </a:spcAft>
              <a:buNone/>
              <a:defRPr/>
            </a:pP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anose="05000000000000000000" pitchFamily="2" charset="2"/>
              <a:buChar char="§"/>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Monitor behavior, especially alcohol/drug use</a:t>
            </a:r>
          </a:p>
          <a:p>
            <a:pPr marL="0" indent="0" eaLnBrk="1" fontAlgn="auto" hangingPunct="1">
              <a:spcBef>
                <a:spcPts val="0"/>
              </a:spcBef>
              <a:spcAft>
                <a:spcPts val="0"/>
              </a:spcAft>
              <a:buNone/>
              <a:defRPr/>
            </a:pP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anose="05000000000000000000" pitchFamily="2" charset="2"/>
              <a:buChar char="§"/>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If your child needs MH services, be an educated consumer and know your resources</a:t>
            </a:r>
          </a:p>
          <a:p>
            <a:pPr marL="0" indent="0" eaLnBrk="1" fontAlgn="auto" hangingPunct="1">
              <a:spcBef>
                <a:spcPts val="0"/>
              </a:spcBef>
              <a:spcAft>
                <a:spcPts val="0"/>
              </a:spcAft>
              <a:buNone/>
              <a:defRPr/>
            </a:pP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eaLnBrk="1" fontAlgn="auto" hangingPunct="1">
              <a:spcBef>
                <a:spcPts val="0"/>
              </a:spcBef>
              <a:spcAft>
                <a:spcPts val="0"/>
              </a:spcAft>
              <a:buFont typeface="Wingdings" panose="05000000000000000000" pitchFamily="2" charset="2"/>
              <a:buChar char="§"/>
              <a:defRPr/>
            </a:pP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Stay concerned</a:t>
            </a:r>
          </a:p>
        </p:txBody>
      </p:sp>
      <p:sp>
        <p:nvSpPr>
          <p:cNvPr id="6" name="Text Box 4"/>
          <p:cNvSpPr txBox="1">
            <a:spLocks noChangeArrowheads="1"/>
          </p:cNvSpPr>
          <p:nvPr/>
        </p:nvSpPr>
        <p:spPr bwMode="auto">
          <a:xfrm>
            <a:off x="304800" y="241300"/>
            <a:ext cx="8534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How Do Parents Do That?</a:t>
            </a:r>
          </a:p>
        </p:txBody>
      </p:sp>
    </p:spTree>
    <p:extLst>
      <p:ext uri="{BB962C8B-B14F-4D97-AF65-F5344CB8AC3E}">
        <p14:creationId xmlns:p14="http://schemas.microsoft.com/office/powerpoint/2010/main" val="3636808394"/>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504" y="439579"/>
            <a:ext cx="8928992" cy="505267"/>
          </a:xfrm>
          <a:prstGeom prst="rect">
            <a:avLst/>
          </a:prstGeom>
        </p:spPr>
        <p:txBody>
          <a:bodyPr vert="horz" wrap="square" lIns="0" tIns="12700" rIns="0" bIns="0" rtlCol="0">
            <a:spAutoFit/>
          </a:bodyPr>
          <a:lstStyle/>
          <a:p>
            <a:pPr marL="12700" algn="ctr">
              <a:lnSpc>
                <a:spcPct val="100000"/>
              </a:lnSpc>
              <a:spcBef>
                <a:spcPts val="100"/>
              </a:spcBef>
            </a:pPr>
            <a:r>
              <a:rPr lang="en-US"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Help your child address MH needs</a:t>
            </a:r>
            <a:endParaRPr b="1" spc="-5"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object 3"/>
          <p:cNvSpPr txBox="1"/>
          <p:nvPr/>
        </p:nvSpPr>
        <p:spPr>
          <a:xfrm>
            <a:off x="2123728" y="1613408"/>
            <a:ext cx="6912768" cy="4321055"/>
          </a:xfrm>
          <a:prstGeom prst="rect">
            <a:avLst/>
          </a:prstGeom>
        </p:spPr>
        <p:txBody>
          <a:bodyPr vert="horz" wrap="square" lIns="0" tIns="12065" rIns="0" bIns="0" rtlCol="0">
            <a:spAutoFit/>
          </a:bodyPr>
          <a:lstStyle/>
          <a:p>
            <a:pPr marL="354965" marR="389890" indent="-342900">
              <a:spcBef>
                <a:spcPts val="0"/>
              </a:spcBef>
              <a:buClr>
                <a:schemeClr val="tx1"/>
              </a:buClr>
              <a:buSzPct val="80000"/>
              <a:buFont typeface="Wingdings" panose="05000000000000000000" pitchFamily="2" charset="2"/>
              <a:buChar char="§"/>
            </a:pPr>
            <a:r>
              <a:rPr sz="2800" spc="-60" dirty="0" smtClean="0">
                <a:solidFill>
                  <a:schemeClr val="accent1">
                    <a:lumMod val="75000"/>
                  </a:schemeClr>
                </a:solidFill>
                <a:latin typeface="Tw Cen MT"/>
                <a:cs typeface="Tw Cen MT"/>
              </a:rPr>
              <a:t>Talk</a:t>
            </a:r>
            <a:r>
              <a:rPr sz="2800" spc="5" dirty="0" smtClean="0">
                <a:solidFill>
                  <a:schemeClr val="accent1">
                    <a:lumMod val="75000"/>
                  </a:schemeClr>
                </a:solidFill>
                <a:latin typeface="Tw Cen MT"/>
                <a:cs typeface="Tw Cen MT"/>
              </a:rPr>
              <a:t> </a:t>
            </a:r>
            <a:r>
              <a:rPr sz="2800" spc="-10" dirty="0">
                <a:solidFill>
                  <a:schemeClr val="accent1">
                    <a:lumMod val="75000"/>
                  </a:schemeClr>
                </a:solidFill>
                <a:latin typeface="Tw Cen MT"/>
                <a:cs typeface="Tw Cen MT"/>
              </a:rPr>
              <a:t>with</a:t>
            </a:r>
            <a:r>
              <a:rPr sz="2800" spc="15" dirty="0">
                <a:solidFill>
                  <a:schemeClr val="accent1">
                    <a:lumMod val="75000"/>
                  </a:schemeClr>
                </a:solidFill>
                <a:latin typeface="Tw Cen MT"/>
                <a:cs typeface="Tw Cen MT"/>
              </a:rPr>
              <a:t> </a:t>
            </a:r>
            <a:r>
              <a:rPr sz="2800" spc="-25" dirty="0">
                <a:solidFill>
                  <a:schemeClr val="accent1">
                    <a:lumMod val="75000"/>
                  </a:schemeClr>
                </a:solidFill>
                <a:latin typeface="Tw Cen MT"/>
                <a:cs typeface="Tw Cen MT"/>
              </a:rPr>
              <a:t>your</a:t>
            </a:r>
            <a:r>
              <a:rPr sz="2800" dirty="0">
                <a:solidFill>
                  <a:schemeClr val="accent1">
                    <a:lumMod val="75000"/>
                  </a:schemeClr>
                </a:solidFill>
                <a:latin typeface="Tw Cen MT"/>
                <a:cs typeface="Tw Cen MT"/>
              </a:rPr>
              <a:t> </a:t>
            </a:r>
            <a:r>
              <a:rPr sz="2800" spc="15" dirty="0">
                <a:solidFill>
                  <a:schemeClr val="accent1">
                    <a:lumMod val="75000"/>
                  </a:schemeClr>
                </a:solidFill>
                <a:latin typeface="Tw Cen MT"/>
                <a:cs typeface="Tw Cen MT"/>
              </a:rPr>
              <a:t>child</a:t>
            </a:r>
            <a:r>
              <a:rPr sz="2800" spc="10" dirty="0">
                <a:solidFill>
                  <a:schemeClr val="accent1">
                    <a:lumMod val="75000"/>
                  </a:schemeClr>
                </a:solidFill>
                <a:latin typeface="Tw Cen MT"/>
                <a:cs typeface="Tw Cen MT"/>
              </a:rPr>
              <a:t> </a:t>
            </a:r>
            <a:r>
              <a:rPr sz="2800" dirty="0">
                <a:solidFill>
                  <a:schemeClr val="accent1">
                    <a:lumMod val="75000"/>
                  </a:schemeClr>
                </a:solidFill>
                <a:latin typeface="Tw Cen MT"/>
                <a:cs typeface="Tw Cen MT"/>
              </a:rPr>
              <a:t>about </a:t>
            </a:r>
            <a:r>
              <a:rPr sz="2800" spc="-25" dirty="0">
                <a:solidFill>
                  <a:schemeClr val="accent1">
                    <a:lumMod val="75000"/>
                  </a:schemeClr>
                </a:solidFill>
                <a:latin typeface="Tw Cen MT"/>
                <a:cs typeface="Tw Cen MT"/>
              </a:rPr>
              <a:t>your</a:t>
            </a:r>
            <a:r>
              <a:rPr sz="280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concerns </a:t>
            </a:r>
            <a:r>
              <a:rPr sz="2800" spc="-755"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and</a:t>
            </a:r>
            <a:r>
              <a:rPr sz="2800" spc="10" dirty="0">
                <a:solidFill>
                  <a:schemeClr val="accent1">
                    <a:lumMod val="75000"/>
                  </a:schemeClr>
                </a:solidFill>
                <a:latin typeface="Tw Cen MT"/>
                <a:cs typeface="Tw Cen MT"/>
              </a:rPr>
              <a:t> </a:t>
            </a:r>
            <a:r>
              <a:rPr sz="2800" dirty="0">
                <a:solidFill>
                  <a:schemeClr val="accent1">
                    <a:lumMod val="75000"/>
                  </a:schemeClr>
                </a:solidFill>
                <a:latin typeface="Tw Cen MT"/>
                <a:cs typeface="Tw Cen MT"/>
              </a:rPr>
              <a:t>ask</a:t>
            </a:r>
            <a:r>
              <a:rPr sz="2800" spc="1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directly</a:t>
            </a:r>
            <a:r>
              <a:rPr sz="2800" dirty="0">
                <a:solidFill>
                  <a:schemeClr val="accent1">
                    <a:lumMod val="75000"/>
                  </a:schemeClr>
                </a:solidFill>
                <a:latin typeface="Tw Cen MT"/>
                <a:cs typeface="Tw Cen MT"/>
              </a:rPr>
              <a:t> about</a:t>
            </a:r>
            <a:r>
              <a:rPr sz="2800" spc="2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suicidal</a:t>
            </a:r>
            <a:r>
              <a:rPr sz="2800" dirty="0">
                <a:solidFill>
                  <a:schemeClr val="accent1">
                    <a:lumMod val="75000"/>
                  </a:schemeClr>
                </a:solidFill>
                <a:latin typeface="Tw Cen MT"/>
                <a:cs typeface="Tw Cen MT"/>
              </a:rPr>
              <a:t> </a:t>
            </a:r>
            <a:r>
              <a:rPr sz="2800" spc="-5" dirty="0" smtClean="0">
                <a:solidFill>
                  <a:schemeClr val="accent1">
                    <a:lumMod val="75000"/>
                  </a:schemeClr>
                </a:solidFill>
                <a:latin typeface="Tw Cen MT"/>
                <a:cs typeface="Tw Cen MT"/>
              </a:rPr>
              <a:t>thoughts</a:t>
            </a:r>
            <a:endParaRPr lang="en-US" sz="2800" dirty="0">
              <a:solidFill>
                <a:schemeClr val="accent1">
                  <a:lumMod val="75000"/>
                </a:schemeClr>
              </a:solidFill>
              <a:latin typeface="Tw Cen MT"/>
              <a:cs typeface="Tw Cen MT"/>
            </a:endParaRPr>
          </a:p>
          <a:p>
            <a:pPr marL="354965" marR="389890" indent="-342900">
              <a:spcBef>
                <a:spcPts val="0"/>
              </a:spcBef>
              <a:buClr>
                <a:schemeClr val="tx1"/>
              </a:buClr>
              <a:buSzPct val="80000"/>
              <a:buFont typeface="Wingdings" panose="05000000000000000000" pitchFamily="2" charset="2"/>
              <a:buChar char="§"/>
            </a:pPr>
            <a:r>
              <a:rPr sz="2800" dirty="0" smtClean="0">
                <a:solidFill>
                  <a:schemeClr val="accent1">
                    <a:lumMod val="75000"/>
                  </a:schemeClr>
                </a:solidFill>
                <a:latin typeface="Tw Cen MT"/>
                <a:cs typeface="Tw Cen MT"/>
              </a:rPr>
              <a:t>Explain </a:t>
            </a:r>
            <a:r>
              <a:rPr sz="2800" spc="-15" dirty="0">
                <a:solidFill>
                  <a:schemeClr val="accent1">
                    <a:lumMod val="75000"/>
                  </a:schemeClr>
                </a:solidFill>
                <a:latin typeface="Tw Cen MT"/>
                <a:cs typeface="Tw Cen MT"/>
              </a:rPr>
              <a:t>value</a:t>
            </a:r>
            <a:r>
              <a:rPr sz="2800" spc="10" dirty="0">
                <a:solidFill>
                  <a:schemeClr val="accent1">
                    <a:lumMod val="75000"/>
                  </a:schemeClr>
                </a:solidFill>
                <a:latin typeface="Tw Cen MT"/>
                <a:cs typeface="Tw Cen MT"/>
              </a:rPr>
              <a:t> </a:t>
            </a:r>
            <a:r>
              <a:rPr sz="2800" dirty="0">
                <a:solidFill>
                  <a:schemeClr val="accent1">
                    <a:lumMod val="75000"/>
                  </a:schemeClr>
                </a:solidFill>
                <a:latin typeface="Tw Cen MT"/>
                <a:cs typeface="Tw Cen MT"/>
              </a:rPr>
              <a:t>of</a:t>
            </a:r>
            <a:r>
              <a:rPr sz="2800" spc="80" dirty="0">
                <a:solidFill>
                  <a:schemeClr val="accent1">
                    <a:lumMod val="75000"/>
                  </a:schemeClr>
                </a:solidFill>
                <a:latin typeface="Tw Cen MT"/>
                <a:cs typeface="Tw Cen MT"/>
              </a:rPr>
              <a:t> </a:t>
            </a:r>
            <a:r>
              <a:rPr sz="2800" spc="-20" dirty="0">
                <a:solidFill>
                  <a:schemeClr val="accent1">
                    <a:lumMod val="75000"/>
                  </a:schemeClr>
                </a:solidFill>
                <a:latin typeface="Tw Cen MT"/>
                <a:cs typeface="Tw Cen MT"/>
              </a:rPr>
              <a:t>therapy</a:t>
            </a:r>
            <a:r>
              <a:rPr sz="2800" spc="5"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and</a:t>
            </a:r>
            <a:r>
              <a:rPr sz="2800" spc="5"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potential</a:t>
            </a:r>
            <a:r>
              <a:rPr sz="2800" dirty="0">
                <a:solidFill>
                  <a:schemeClr val="accent1">
                    <a:lumMod val="75000"/>
                  </a:schemeClr>
                </a:solidFill>
                <a:latin typeface="Tw Cen MT"/>
                <a:cs typeface="Tw Cen MT"/>
              </a:rPr>
              <a:t> </a:t>
            </a:r>
            <a:r>
              <a:rPr sz="2800" spc="-20" dirty="0">
                <a:solidFill>
                  <a:schemeClr val="accent1">
                    <a:lumMod val="75000"/>
                  </a:schemeClr>
                </a:solidFill>
                <a:latin typeface="Tw Cen MT"/>
                <a:cs typeface="Tw Cen MT"/>
              </a:rPr>
              <a:t>for </a:t>
            </a:r>
            <a:r>
              <a:rPr sz="2800" spc="-755"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medication</a:t>
            </a:r>
            <a:r>
              <a:rPr sz="2800" dirty="0">
                <a:solidFill>
                  <a:schemeClr val="accent1">
                    <a:lumMod val="75000"/>
                  </a:schemeClr>
                </a:solidFill>
                <a:latin typeface="Tw Cen MT"/>
                <a:cs typeface="Tw Cen MT"/>
              </a:rPr>
              <a:t> </a:t>
            </a:r>
            <a:r>
              <a:rPr sz="2800" spc="-10" dirty="0">
                <a:solidFill>
                  <a:schemeClr val="accent1">
                    <a:lumMod val="75000"/>
                  </a:schemeClr>
                </a:solidFill>
                <a:latin typeface="Tw Cen MT"/>
                <a:cs typeface="Tw Cen MT"/>
              </a:rPr>
              <a:t>management</a:t>
            </a:r>
            <a:r>
              <a:rPr sz="2800" spc="10" dirty="0">
                <a:solidFill>
                  <a:schemeClr val="accent1">
                    <a:lumMod val="75000"/>
                  </a:schemeClr>
                </a:solidFill>
                <a:latin typeface="Tw Cen MT"/>
                <a:cs typeface="Tw Cen MT"/>
              </a:rPr>
              <a:t> </a:t>
            </a:r>
            <a:r>
              <a:rPr sz="2800" dirty="0">
                <a:solidFill>
                  <a:schemeClr val="accent1">
                    <a:lumMod val="75000"/>
                  </a:schemeClr>
                </a:solidFill>
                <a:latin typeface="Tw Cen MT"/>
                <a:cs typeface="Tw Cen MT"/>
              </a:rPr>
              <a:t>of</a:t>
            </a:r>
            <a:r>
              <a:rPr sz="2800" spc="85" dirty="0">
                <a:solidFill>
                  <a:schemeClr val="accent1">
                    <a:lumMod val="75000"/>
                  </a:schemeClr>
                </a:solidFill>
                <a:latin typeface="Tw Cen MT"/>
                <a:cs typeface="Tw Cen MT"/>
              </a:rPr>
              <a:t> </a:t>
            </a:r>
            <a:r>
              <a:rPr sz="2800" spc="-5" dirty="0" smtClean="0">
                <a:solidFill>
                  <a:schemeClr val="accent1">
                    <a:lumMod val="75000"/>
                  </a:schemeClr>
                </a:solidFill>
                <a:latin typeface="Tw Cen MT"/>
                <a:cs typeface="Tw Cen MT"/>
              </a:rPr>
              <a:t>symptoms</a:t>
            </a:r>
            <a:endParaRPr lang="en-US" sz="2800" dirty="0">
              <a:solidFill>
                <a:schemeClr val="accent1">
                  <a:lumMod val="75000"/>
                </a:schemeClr>
              </a:solidFill>
              <a:latin typeface="Tw Cen MT"/>
              <a:cs typeface="Tw Cen MT"/>
            </a:endParaRPr>
          </a:p>
          <a:p>
            <a:pPr marL="354965" marR="389890" indent="-342900">
              <a:spcBef>
                <a:spcPts val="0"/>
              </a:spcBef>
              <a:buClr>
                <a:schemeClr val="tx1"/>
              </a:buClr>
              <a:buSzPct val="80000"/>
              <a:buFont typeface="Wingdings" panose="05000000000000000000" pitchFamily="2" charset="2"/>
              <a:buChar char="§"/>
            </a:pPr>
            <a:r>
              <a:rPr sz="2800" dirty="0" smtClean="0">
                <a:solidFill>
                  <a:schemeClr val="accent1">
                    <a:lumMod val="75000"/>
                  </a:schemeClr>
                </a:solidFill>
                <a:latin typeface="Tw Cen MT"/>
                <a:cs typeface="Tw Cen MT"/>
              </a:rPr>
              <a:t>Address </a:t>
            </a:r>
            <a:r>
              <a:rPr sz="2800" spc="-25" dirty="0">
                <a:solidFill>
                  <a:schemeClr val="accent1">
                    <a:lumMod val="75000"/>
                  </a:schemeClr>
                </a:solidFill>
                <a:latin typeface="Tw Cen MT"/>
                <a:cs typeface="Tw Cen MT"/>
              </a:rPr>
              <a:t>your </a:t>
            </a:r>
            <a:r>
              <a:rPr sz="2800" spc="5" dirty="0">
                <a:solidFill>
                  <a:schemeClr val="accent1">
                    <a:lumMod val="75000"/>
                  </a:schemeClr>
                </a:solidFill>
                <a:latin typeface="Tw Cen MT"/>
                <a:cs typeface="Tw Cen MT"/>
              </a:rPr>
              <a:t>concerns </a:t>
            </a:r>
            <a:r>
              <a:rPr sz="2800" spc="-10" dirty="0">
                <a:solidFill>
                  <a:schemeClr val="accent1">
                    <a:lumMod val="75000"/>
                  </a:schemeClr>
                </a:solidFill>
                <a:latin typeface="Tw Cen MT"/>
                <a:cs typeface="Tw Cen MT"/>
              </a:rPr>
              <a:t>with </a:t>
            </a:r>
            <a:r>
              <a:rPr sz="2800" dirty="0" smtClean="0">
                <a:solidFill>
                  <a:schemeClr val="accent1">
                    <a:lumMod val="75000"/>
                  </a:schemeClr>
                </a:solidFill>
                <a:latin typeface="Tw Cen MT"/>
                <a:cs typeface="Tw Cen MT"/>
              </a:rPr>
              <a:t>other</a:t>
            </a:r>
            <a:r>
              <a:rPr lang="en-US" sz="2800" dirty="0" smtClean="0">
                <a:solidFill>
                  <a:schemeClr val="accent1">
                    <a:lumMod val="75000"/>
                  </a:schemeClr>
                </a:solidFill>
                <a:latin typeface="Tw Cen MT"/>
                <a:cs typeface="Tw Cen MT"/>
              </a:rPr>
              <a:t> </a:t>
            </a:r>
            <a:r>
              <a:rPr sz="2800" dirty="0" smtClean="0">
                <a:solidFill>
                  <a:schemeClr val="accent1">
                    <a:lumMod val="75000"/>
                  </a:schemeClr>
                </a:solidFill>
                <a:latin typeface="Tw Cen MT"/>
                <a:cs typeface="Tw Cen MT"/>
              </a:rPr>
              <a:t>important</a:t>
            </a:r>
            <a:r>
              <a:rPr sz="2800" spc="10" dirty="0" smtClean="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adults</a:t>
            </a:r>
            <a:r>
              <a:rPr sz="2800" spc="2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in </a:t>
            </a:r>
            <a:r>
              <a:rPr sz="2800" spc="-25" dirty="0">
                <a:solidFill>
                  <a:schemeClr val="accent1">
                    <a:lumMod val="75000"/>
                  </a:schemeClr>
                </a:solidFill>
                <a:latin typeface="Tw Cen MT"/>
                <a:cs typeface="Tw Cen MT"/>
              </a:rPr>
              <a:t>your</a:t>
            </a:r>
            <a:r>
              <a:rPr sz="280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child’s</a:t>
            </a:r>
            <a:r>
              <a:rPr sz="2800" spc="20" dirty="0">
                <a:solidFill>
                  <a:schemeClr val="accent1">
                    <a:lumMod val="75000"/>
                  </a:schemeClr>
                </a:solidFill>
                <a:latin typeface="Tw Cen MT"/>
                <a:cs typeface="Tw Cen MT"/>
              </a:rPr>
              <a:t> </a:t>
            </a:r>
            <a:r>
              <a:rPr sz="2800" spc="-5" dirty="0" smtClean="0">
                <a:solidFill>
                  <a:schemeClr val="accent1">
                    <a:lumMod val="75000"/>
                  </a:schemeClr>
                </a:solidFill>
                <a:latin typeface="Tw Cen MT"/>
                <a:cs typeface="Tw Cen MT"/>
              </a:rPr>
              <a:t>life</a:t>
            </a:r>
            <a:endParaRPr lang="en-US" sz="2800" dirty="0">
              <a:solidFill>
                <a:schemeClr val="accent1">
                  <a:lumMod val="75000"/>
                </a:schemeClr>
              </a:solidFill>
              <a:latin typeface="Tw Cen MT"/>
              <a:cs typeface="Tw Cen MT"/>
            </a:endParaRPr>
          </a:p>
          <a:p>
            <a:pPr marL="354965" marR="389890" indent="-342900">
              <a:spcBef>
                <a:spcPts val="0"/>
              </a:spcBef>
              <a:buClr>
                <a:schemeClr val="tx1"/>
              </a:buClr>
              <a:buSzPct val="80000"/>
              <a:buFont typeface="Wingdings" panose="05000000000000000000" pitchFamily="2" charset="2"/>
              <a:buChar char="§"/>
            </a:pPr>
            <a:r>
              <a:rPr sz="2800" spc="-5" dirty="0" smtClean="0">
                <a:solidFill>
                  <a:schemeClr val="accent1">
                    <a:lumMod val="75000"/>
                  </a:schemeClr>
                </a:solidFill>
                <a:latin typeface="Tw Cen MT"/>
                <a:cs typeface="Tw Cen MT"/>
              </a:rPr>
              <a:t>Discuss </a:t>
            </a:r>
            <a:r>
              <a:rPr sz="2800" spc="5" dirty="0">
                <a:solidFill>
                  <a:schemeClr val="accent1">
                    <a:lumMod val="75000"/>
                  </a:schemeClr>
                </a:solidFill>
                <a:latin typeface="Tw Cen MT"/>
                <a:cs typeface="Tw Cen MT"/>
              </a:rPr>
              <a:t>concerns </a:t>
            </a:r>
            <a:r>
              <a:rPr sz="2800" spc="-10" dirty="0">
                <a:solidFill>
                  <a:schemeClr val="accent1">
                    <a:lumMod val="75000"/>
                  </a:schemeClr>
                </a:solidFill>
                <a:latin typeface="Tw Cen MT"/>
                <a:cs typeface="Tw Cen MT"/>
              </a:rPr>
              <a:t>with </a:t>
            </a:r>
            <a:r>
              <a:rPr sz="2800" spc="-25" dirty="0">
                <a:solidFill>
                  <a:schemeClr val="accent1">
                    <a:lumMod val="75000"/>
                  </a:schemeClr>
                </a:solidFill>
                <a:latin typeface="Tw Cen MT"/>
                <a:cs typeface="Tw Cen MT"/>
              </a:rPr>
              <a:t>your </a:t>
            </a:r>
            <a:r>
              <a:rPr sz="2800" dirty="0">
                <a:solidFill>
                  <a:schemeClr val="accent1">
                    <a:lumMod val="75000"/>
                  </a:schemeClr>
                </a:solidFill>
                <a:latin typeface="Tw Cen MT"/>
                <a:cs typeface="Tw Cen MT"/>
              </a:rPr>
              <a:t>child’s doctor </a:t>
            </a:r>
            <a:r>
              <a:rPr sz="2800" spc="-5" dirty="0">
                <a:solidFill>
                  <a:schemeClr val="accent1">
                    <a:lumMod val="75000"/>
                  </a:schemeClr>
                </a:solidFill>
                <a:latin typeface="Tw Cen MT"/>
                <a:cs typeface="Tw Cen MT"/>
              </a:rPr>
              <a:t>to </a:t>
            </a:r>
            <a:r>
              <a:rPr sz="2800" spc="-760" dirty="0">
                <a:solidFill>
                  <a:schemeClr val="accent1">
                    <a:lumMod val="75000"/>
                  </a:schemeClr>
                </a:solidFill>
                <a:latin typeface="Tw Cen MT"/>
                <a:cs typeface="Tw Cen MT"/>
              </a:rPr>
              <a:t> </a:t>
            </a:r>
            <a:r>
              <a:rPr sz="2800" spc="-25" dirty="0">
                <a:solidFill>
                  <a:schemeClr val="accent1">
                    <a:lumMod val="75000"/>
                  </a:schemeClr>
                </a:solidFill>
                <a:latin typeface="Tw Cen MT"/>
                <a:cs typeface="Tw Cen MT"/>
              </a:rPr>
              <a:t>get</a:t>
            </a:r>
            <a:r>
              <a:rPr sz="280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appropriate</a:t>
            </a:r>
            <a:r>
              <a:rPr sz="2800" spc="2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mental</a:t>
            </a:r>
            <a:r>
              <a:rPr sz="2800" spc="15"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health</a:t>
            </a:r>
            <a:r>
              <a:rPr sz="2800" spc="5" dirty="0">
                <a:solidFill>
                  <a:schemeClr val="accent1">
                    <a:lumMod val="75000"/>
                  </a:schemeClr>
                </a:solidFill>
                <a:latin typeface="Tw Cen MT"/>
                <a:cs typeface="Tw Cen MT"/>
              </a:rPr>
              <a:t> </a:t>
            </a:r>
            <a:r>
              <a:rPr sz="2800" spc="-5" dirty="0" smtClean="0">
                <a:solidFill>
                  <a:schemeClr val="accent1">
                    <a:lumMod val="75000"/>
                  </a:schemeClr>
                </a:solidFill>
                <a:latin typeface="Tw Cen MT"/>
                <a:cs typeface="Tw Cen MT"/>
              </a:rPr>
              <a:t>referrals</a:t>
            </a:r>
            <a:endParaRPr lang="en-US" sz="2800" dirty="0">
              <a:solidFill>
                <a:schemeClr val="accent1">
                  <a:lumMod val="75000"/>
                </a:schemeClr>
              </a:solidFill>
              <a:latin typeface="Tw Cen MT"/>
              <a:cs typeface="Tw Cen MT"/>
            </a:endParaRPr>
          </a:p>
          <a:p>
            <a:pPr marL="354965" marR="389890" indent="-342900">
              <a:spcBef>
                <a:spcPts val="0"/>
              </a:spcBef>
              <a:buClr>
                <a:schemeClr val="tx1"/>
              </a:buClr>
              <a:buSzPct val="80000"/>
              <a:buFont typeface="Wingdings" panose="05000000000000000000" pitchFamily="2" charset="2"/>
              <a:buChar char="§"/>
            </a:pPr>
            <a:r>
              <a:rPr sz="2800" spc="-60" dirty="0" smtClean="0">
                <a:solidFill>
                  <a:schemeClr val="accent1">
                    <a:lumMod val="75000"/>
                  </a:schemeClr>
                </a:solidFill>
                <a:latin typeface="Tw Cen MT"/>
                <a:cs typeface="Tw Cen MT"/>
              </a:rPr>
              <a:t>Talk </a:t>
            </a:r>
            <a:r>
              <a:rPr sz="2800" spc="-10" dirty="0">
                <a:solidFill>
                  <a:schemeClr val="accent1">
                    <a:lumMod val="75000"/>
                  </a:schemeClr>
                </a:solidFill>
                <a:latin typeface="Tw Cen MT"/>
                <a:cs typeface="Tw Cen MT"/>
              </a:rPr>
              <a:t>with </a:t>
            </a:r>
            <a:r>
              <a:rPr sz="2800" dirty="0">
                <a:solidFill>
                  <a:schemeClr val="accent1">
                    <a:lumMod val="75000"/>
                  </a:schemeClr>
                </a:solidFill>
                <a:latin typeface="Tw Cen MT"/>
                <a:cs typeface="Tw Cen MT"/>
              </a:rPr>
              <a:t>people </a:t>
            </a:r>
            <a:r>
              <a:rPr sz="2800" spc="-5" dirty="0">
                <a:solidFill>
                  <a:schemeClr val="accent1">
                    <a:lumMod val="75000"/>
                  </a:schemeClr>
                </a:solidFill>
                <a:latin typeface="Tw Cen MT"/>
                <a:cs typeface="Tw Cen MT"/>
              </a:rPr>
              <a:t>in the </a:t>
            </a:r>
            <a:r>
              <a:rPr sz="2800" spc="15" dirty="0">
                <a:solidFill>
                  <a:schemeClr val="accent1">
                    <a:lumMod val="75000"/>
                  </a:schemeClr>
                </a:solidFill>
                <a:latin typeface="Tw Cen MT"/>
                <a:cs typeface="Tw Cen MT"/>
              </a:rPr>
              <a:t>school </a:t>
            </a:r>
            <a:r>
              <a:rPr sz="2800" spc="-10" dirty="0">
                <a:solidFill>
                  <a:schemeClr val="accent1">
                    <a:lumMod val="75000"/>
                  </a:schemeClr>
                </a:solidFill>
                <a:latin typeface="Tw Cen MT"/>
                <a:cs typeface="Tw Cen MT"/>
              </a:rPr>
              <a:t>who </a:t>
            </a:r>
            <a:r>
              <a:rPr sz="2800" dirty="0">
                <a:solidFill>
                  <a:schemeClr val="accent1">
                    <a:lumMod val="75000"/>
                  </a:schemeClr>
                </a:solidFill>
                <a:latin typeface="Tw Cen MT"/>
                <a:cs typeface="Tw Cen MT"/>
              </a:rPr>
              <a:t>can </a:t>
            </a:r>
            <a:r>
              <a:rPr sz="2800" spc="-760" dirty="0">
                <a:solidFill>
                  <a:schemeClr val="accent1">
                    <a:lumMod val="75000"/>
                  </a:schemeClr>
                </a:solidFill>
                <a:latin typeface="Tw Cen MT"/>
                <a:cs typeface="Tw Cen MT"/>
              </a:rPr>
              <a:t> </a:t>
            </a:r>
            <a:r>
              <a:rPr sz="2800" spc="-10" dirty="0">
                <a:solidFill>
                  <a:schemeClr val="accent1">
                    <a:lumMod val="75000"/>
                  </a:schemeClr>
                </a:solidFill>
                <a:latin typeface="Tw Cen MT"/>
                <a:cs typeface="Tw Cen MT"/>
              </a:rPr>
              <a:t>provide</a:t>
            </a:r>
            <a:r>
              <a:rPr sz="2800" spc="5" dirty="0">
                <a:solidFill>
                  <a:schemeClr val="accent1">
                    <a:lumMod val="75000"/>
                  </a:schemeClr>
                </a:solidFill>
                <a:latin typeface="Tw Cen MT"/>
                <a:cs typeface="Tw Cen MT"/>
              </a:rPr>
              <a:t> </a:t>
            </a:r>
            <a:r>
              <a:rPr sz="2800" spc="10" dirty="0">
                <a:solidFill>
                  <a:schemeClr val="accent1">
                    <a:lumMod val="75000"/>
                  </a:schemeClr>
                </a:solidFill>
                <a:latin typeface="Tw Cen MT"/>
                <a:cs typeface="Tw Cen MT"/>
              </a:rPr>
              <a:t>support</a:t>
            </a:r>
            <a:r>
              <a:rPr sz="2800" spc="-5" dirty="0">
                <a:solidFill>
                  <a:schemeClr val="accent1">
                    <a:lumMod val="75000"/>
                  </a:schemeClr>
                </a:solidFill>
                <a:latin typeface="Tw Cen MT"/>
                <a:cs typeface="Tw Cen MT"/>
              </a:rPr>
              <a:t> and</a:t>
            </a:r>
            <a:r>
              <a:rPr sz="2800" spc="10" dirty="0">
                <a:solidFill>
                  <a:schemeClr val="accent1">
                    <a:lumMod val="75000"/>
                  </a:schemeClr>
                </a:solidFill>
                <a:latin typeface="Tw Cen MT"/>
                <a:cs typeface="Tw Cen MT"/>
              </a:rPr>
              <a:t> </a:t>
            </a:r>
            <a:r>
              <a:rPr sz="2800" spc="-5" dirty="0">
                <a:solidFill>
                  <a:schemeClr val="accent1">
                    <a:lumMod val="75000"/>
                  </a:schemeClr>
                </a:solidFill>
                <a:latin typeface="Tw Cen MT"/>
                <a:cs typeface="Tw Cen MT"/>
              </a:rPr>
              <a:t>guidance</a:t>
            </a:r>
            <a:endParaRPr sz="2800" dirty="0">
              <a:solidFill>
                <a:schemeClr val="accent1">
                  <a:lumMod val="75000"/>
                </a:schemeClr>
              </a:solidFill>
              <a:latin typeface="Tw Cen MT"/>
              <a:cs typeface="Tw Cen MT"/>
            </a:endParaRPr>
          </a:p>
        </p:txBody>
      </p:sp>
      <p:pic>
        <p:nvPicPr>
          <p:cNvPr id="4" name="object 4"/>
          <p:cNvPicPr/>
          <p:nvPr/>
        </p:nvPicPr>
        <p:blipFill>
          <a:blip r:embed="rId2" cstate="print"/>
          <a:stretch>
            <a:fillRect/>
          </a:stretch>
        </p:blipFill>
        <p:spPr>
          <a:xfrm>
            <a:off x="23813" y="2519375"/>
            <a:ext cx="2027908" cy="2676512"/>
          </a:xfrm>
          <a:prstGeom prst="rect">
            <a:avLst/>
          </a:prstGeom>
        </p:spPr>
      </p:pic>
    </p:spTree>
    <p:extLst>
      <p:ext uri="{BB962C8B-B14F-4D97-AF65-F5344CB8AC3E}">
        <p14:creationId xmlns:p14="http://schemas.microsoft.com/office/powerpoint/2010/main" val="2095312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60648"/>
            <a:ext cx="9144000" cy="505267"/>
          </a:xfrm>
          <a:prstGeom prst="rect">
            <a:avLst/>
          </a:prstGeom>
        </p:spPr>
        <p:txBody>
          <a:bodyPr vert="horz" wrap="square" lIns="0" tIns="12700" rIns="0" bIns="0" rtlCol="0">
            <a:spAutoFit/>
          </a:bodyPr>
          <a:lstStyle/>
          <a:p>
            <a:pPr marL="12700" algn="ctr">
              <a:lnSpc>
                <a:spcPct val="100000"/>
              </a:lnSpc>
              <a:spcBef>
                <a:spcPts val="100"/>
              </a:spcBef>
            </a:pPr>
            <a:r>
              <a:rPr b="1" dirty="0">
                <a:solidFill>
                  <a:schemeClr val="bg1"/>
                </a:solidFill>
                <a:latin typeface="Tahoma" panose="020B0604030504040204" pitchFamily="34" charset="0"/>
                <a:ea typeface="Tahoma" panose="020B0604030504040204" pitchFamily="34" charset="0"/>
                <a:cs typeface="Tahoma" panose="020B0604030504040204" pitchFamily="34" charset="0"/>
              </a:rPr>
              <a:t>Seek</a:t>
            </a:r>
            <a:r>
              <a:rPr b="1" spc="-75"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Professional</a:t>
            </a:r>
            <a:r>
              <a:rPr b="1" spc="-85"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dirty="0">
                <a:solidFill>
                  <a:schemeClr val="bg1"/>
                </a:solidFill>
                <a:latin typeface="Tahoma" panose="020B0604030504040204" pitchFamily="34" charset="0"/>
                <a:ea typeface="Tahoma" panose="020B0604030504040204" pitchFamily="34" charset="0"/>
                <a:cs typeface="Tahoma" panose="020B0604030504040204" pitchFamily="34" charset="0"/>
              </a:rPr>
              <a:t>Help</a:t>
            </a:r>
          </a:p>
        </p:txBody>
      </p:sp>
      <p:sp>
        <p:nvSpPr>
          <p:cNvPr id="3" name="object 3"/>
          <p:cNvSpPr txBox="1"/>
          <p:nvPr/>
        </p:nvSpPr>
        <p:spPr>
          <a:xfrm>
            <a:off x="0" y="1524406"/>
            <a:ext cx="8100392" cy="4410823"/>
          </a:xfrm>
          <a:prstGeom prst="rect">
            <a:avLst/>
          </a:prstGeom>
        </p:spPr>
        <p:txBody>
          <a:bodyPr vert="horz" wrap="square" lIns="0" tIns="100965" rIns="0" bIns="0" rtlCol="0">
            <a:spAutoFit/>
          </a:bodyPr>
          <a:lstStyle/>
          <a:p>
            <a:pPr marL="469900" indent="-457200">
              <a:spcBef>
                <a:spcPts val="0"/>
              </a:spcBef>
              <a:buClr>
                <a:schemeClr val="tx1"/>
              </a:buClr>
              <a:buSzPct val="80000"/>
              <a:buFont typeface="Wingdings" panose="05000000000000000000" pitchFamily="2" charset="2"/>
              <a:buChar char="§"/>
              <a:tabLst>
                <a:tab pos="332105" algn="l"/>
                <a:tab pos="332740" algn="l"/>
              </a:tabLst>
            </a:pP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safe,</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not</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sorry!</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spcBef>
                <a:spcPts val="0"/>
              </a:spcBef>
              <a:buClr>
                <a:schemeClr val="tx1"/>
              </a:buClr>
              <a:buSzPct val="80000"/>
              <a:buFont typeface="Wingdings" panose="05000000000000000000" pitchFamily="2" charset="2"/>
              <a:buChar char="§"/>
              <a:tabLst>
                <a:tab pos="332105" algn="l"/>
                <a:tab pos="332740" algn="l"/>
              </a:tabLst>
            </a:pPr>
            <a:endParaRPr lang="en-US" sz="2800" spc="-7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spcBef>
                <a:spcPts val="0"/>
              </a:spcBef>
              <a:buClr>
                <a:schemeClr val="tx1"/>
              </a:buClr>
              <a:buSzPct val="80000"/>
              <a:buFont typeface="Wingdings" panose="05000000000000000000" pitchFamily="2" charset="2"/>
              <a:buChar char="§"/>
              <a:tabLst>
                <a:tab pos="332105" algn="l"/>
                <a:tab pos="332740" algn="l"/>
              </a:tabLst>
            </a:pPr>
            <a:r>
              <a:rPr sz="2800" spc="-7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Take</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appropriate</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action</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when </a:t>
            </a:r>
            <a:r>
              <a:rPr sz="2800" spc="-76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endParaRPr lang="en-US" sz="2800" spc="-76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12700" marR="662940">
              <a:spcBef>
                <a:spcPts val="0"/>
              </a:spcBef>
              <a:buClr>
                <a:srgbClr val="438086"/>
              </a:buClr>
              <a:buSzPct val="58928"/>
              <a:tabLst>
                <a:tab pos="332105" algn="l"/>
                <a:tab pos="332740" algn="l"/>
              </a:tabLst>
            </a:pPr>
            <a:r>
              <a:rPr lang="en-US" sz="2800" spc="-76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spc="-76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needed</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protect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836930" indent="-457200">
              <a:spcBef>
                <a:spcPts val="0"/>
              </a:spcBef>
              <a:buClr>
                <a:schemeClr val="tx1"/>
              </a:buClr>
              <a:buFont typeface="Arial" panose="020B0604020202020204" pitchFamily="34" charset="0"/>
              <a:buChar char="•"/>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Feel</a:t>
            </a:r>
            <a:r>
              <a:rPr sz="2800" spc="-2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that</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something</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not</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right</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836930" indent="-457200">
              <a:spcBef>
                <a:spcPts val="0"/>
              </a:spcBef>
              <a:buClr>
                <a:schemeClr val="tx1"/>
              </a:buClr>
              <a:buFont typeface="Arial" panose="020B0604020202020204" pitchFamily="34" charset="0"/>
              <a:buChar char="•"/>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Notice</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warning</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signs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your</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 </a:t>
            </a:r>
            <a:r>
              <a:rPr sz="2800" spc="-64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(including</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worsening</a:t>
            </a:r>
            <a:r>
              <a:rPr lang="en-US"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signs</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endParaRPr lang="en-US"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652145" marR="570865" indent="-273050">
              <a:spcBef>
                <a:spcPts val="0"/>
              </a:spcBef>
            </a:pPr>
            <a:endParaRPr lang="en-US"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184150" marR="570865" indent="-457200">
              <a:spcBef>
                <a:spcPts val="0"/>
              </a:spcBef>
              <a:buClr>
                <a:schemeClr val="tx1"/>
              </a:buClr>
              <a:buSzPct val="80000"/>
              <a:buFont typeface="Wingdings" panose="05000000000000000000" pitchFamily="2" charset="2"/>
              <a:buChar char="§"/>
            </a:pP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Recognize</a:t>
            </a:r>
            <a:r>
              <a:rPr sz="2800" spc="-2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if</a:t>
            </a:r>
            <a:r>
              <a:rPr sz="2800" spc="9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your</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has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lot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 </a:t>
            </a:r>
            <a:r>
              <a:rPr sz="2800" spc="-75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risk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pPr marR="570865">
              <a:spcBef>
                <a:spcPts val="0"/>
              </a:spcBef>
              <a:buClr>
                <a:schemeClr val="tx1"/>
              </a:buClr>
              <a:buSzPct val="80000"/>
            </a:pPr>
            <a:r>
              <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factors</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for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 and</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few </a:t>
            </a: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protective</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factors</a:t>
            </a:r>
          </a:p>
        </p:txBody>
      </p:sp>
      <p:pic>
        <p:nvPicPr>
          <p:cNvPr id="4" name="object 4"/>
          <p:cNvPicPr/>
          <p:nvPr/>
        </p:nvPicPr>
        <p:blipFill>
          <a:blip r:embed="rId2" cstate="print"/>
          <a:stretch>
            <a:fillRect/>
          </a:stretch>
        </p:blipFill>
        <p:spPr>
          <a:xfrm>
            <a:off x="6156176" y="1340768"/>
            <a:ext cx="2880320" cy="3619499"/>
          </a:xfrm>
          <a:prstGeom prst="rect">
            <a:avLst/>
          </a:prstGeom>
        </p:spPr>
      </p:pic>
    </p:spTree>
    <p:extLst>
      <p:ext uri="{BB962C8B-B14F-4D97-AF65-F5344CB8AC3E}">
        <p14:creationId xmlns:p14="http://schemas.microsoft.com/office/powerpoint/2010/main" val="24319165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439579"/>
            <a:ext cx="9144000" cy="505267"/>
          </a:xfrm>
          <a:prstGeom prst="rect">
            <a:avLst/>
          </a:prstGeom>
        </p:spPr>
        <p:txBody>
          <a:bodyPr vert="horz" wrap="square" lIns="0" tIns="12700" rIns="0" bIns="0" rtlCol="0">
            <a:spAutoFit/>
          </a:bodyPr>
          <a:lstStyle/>
          <a:p>
            <a:pPr marL="12700" algn="ctr">
              <a:lnSpc>
                <a:spcPct val="100000"/>
              </a:lnSpc>
              <a:spcBef>
                <a:spcPts val="100"/>
              </a:spcBef>
            </a:pPr>
            <a:r>
              <a:rPr b="1" dirty="0">
                <a:solidFill>
                  <a:schemeClr val="bg1"/>
                </a:solidFill>
                <a:latin typeface="Tahoma" panose="020B0604030504040204" pitchFamily="34" charset="0"/>
                <a:ea typeface="Tahoma" panose="020B0604030504040204" pitchFamily="34" charset="0"/>
                <a:cs typeface="Tahoma" panose="020B0604030504040204" pitchFamily="34" charset="0"/>
              </a:rPr>
              <a:t>Seek</a:t>
            </a:r>
            <a:r>
              <a:rPr b="1" spc="-75"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Professional</a:t>
            </a:r>
            <a:r>
              <a:rPr b="1" spc="-85"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dirty="0">
                <a:solidFill>
                  <a:schemeClr val="bg1"/>
                </a:solidFill>
                <a:latin typeface="Tahoma" panose="020B0604030504040204" pitchFamily="34" charset="0"/>
                <a:ea typeface="Tahoma" panose="020B0604030504040204" pitchFamily="34" charset="0"/>
                <a:cs typeface="Tahoma" panose="020B0604030504040204" pitchFamily="34" charset="0"/>
              </a:rPr>
              <a:t>Help</a:t>
            </a:r>
          </a:p>
        </p:txBody>
      </p:sp>
      <p:sp>
        <p:nvSpPr>
          <p:cNvPr id="3" name="object 3"/>
          <p:cNvSpPr txBox="1"/>
          <p:nvPr/>
        </p:nvSpPr>
        <p:spPr>
          <a:xfrm>
            <a:off x="0" y="1484784"/>
            <a:ext cx="9144000" cy="3992760"/>
          </a:xfrm>
          <a:prstGeom prst="rect">
            <a:avLst/>
          </a:prstGeom>
        </p:spPr>
        <p:txBody>
          <a:bodyPr vert="horz" wrap="square" lIns="0" tIns="12065" rIns="0" bIns="0" rtlCol="0">
            <a:spAutoFit/>
          </a:bodyPr>
          <a:lstStyle/>
          <a:p>
            <a:pPr marL="469900" marR="100965" indent="-457200">
              <a:lnSpc>
                <a:spcPct val="100000"/>
              </a:lnSpc>
              <a:spcBef>
                <a:spcPts val="95"/>
              </a:spcBef>
              <a:buClr>
                <a:schemeClr val="tx1"/>
              </a:buClr>
              <a:buSzPct val="80000"/>
              <a:buFont typeface="Wingdings" panose="05000000000000000000" pitchFamily="2" charset="2"/>
              <a:buChar char="§"/>
              <a:tabLst>
                <a:tab pos="332105" algn="l"/>
                <a:tab pos="332740" algn="l"/>
              </a:tabLst>
            </a:pP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Find</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mental</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health</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provider</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that</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has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experience </a:t>
            </a:r>
            <a:r>
              <a:rPr sz="2800" spc="-75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with</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suicidal</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youth</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marR="100965" indent="-457200">
              <a:lnSpc>
                <a:spcPct val="100000"/>
              </a:lnSpc>
              <a:spcBef>
                <a:spcPts val="95"/>
              </a:spcBef>
              <a:buClr>
                <a:schemeClr val="tx1"/>
              </a:buClr>
              <a:buSzPct val="80000"/>
              <a:buFont typeface="Wingdings" panose="05000000000000000000" pitchFamily="2" charset="2"/>
              <a:buChar char="§"/>
              <a:tabLst>
                <a:tab pos="332105" algn="l"/>
                <a:tab pos="332740" algn="l"/>
              </a:tabLst>
            </a:pP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Choose</a:t>
            </a: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mental</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health</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provider</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with</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whom</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3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 </a:t>
            </a:r>
            <a:r>
              <a:rPr sz="2800" spc="-76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and</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feel</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comfortable</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marR="100965" indent="-457200">
              <a:lnSpc>
                <a:spcPct val="100000"/>
              </a:lnSpc>
              <a:spcBef>
                <a:spcPts val="95"/>
              </a:spcBef>
              <a:buClr>
                <a:schemeClr val="tx1"/>
              </a:buClr>
              <a:buSzPct val="80000"/>
              <a:buFont typeface="Wingdings" panose="05000000000000000000" pitchFamily="2" charset="2"/>
              <a:buChar char="§"/>
              <a:tabLst>
                <a:tab pos="332105" algn="l"/>
                <a:tab pos="332740" algn="l"/>
              </a:tabLst>
            </a:pP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Participate</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actively</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therapy</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with</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your</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marR="100965" indent="-457200">
              <a:lnSpc>
                <a:spcPct val="100000"/>
              </a:lnSpc>
              <a:spcBef>
                <a:spcPts val="95"/>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Call</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911</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take</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your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hospital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case of </a:t>
            </a:r>
            <a:r>
              <a:rPr sz="2800" spc="-76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emergency</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836295" marR="772160" indent="-457200">
              <a:lnSpc>
                <a:spcPct val="100000"/>
              </a:lnSpc>
              <a:spcBef>
                <a:spcPts val="630"/>
              </a:spcBef>
              <a:buClr>
                <a:schemeClr val="tx1"/>
              </a:buClr>
              <a:buFont typeface="Arial" panose="020B0604020202020204" pitchFamily="34" charset="0"/>
              <a:buChar char="•"/>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Suicidal</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thoughts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behaviors</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are</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mental</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health </a:t>
            </a:r>
            <a:r>
              <a:rPr sz="2800" spc="-64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emergency</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print"/>
          <a:stretch>
            <a:fillRect/>
          </a:stretch>
        </p:blipFill>
        <p:spPr>
          <a:xfrm>
            <a:off x="4515912" y="5373216"/>
            <a:ext cx="4628088" cy="1410412"/>
          </a:xfrm>
          <a:prstGeom prst="rect">
            <a:avLst/>
          </a:prstGeom>
        </p:spPr>
      </p:pic>
    </p:spTree>
    <p:extLst>
      <p:ext uri="{BB962C8B-B14F-4D97-AF65-F5344CB8AC3E}">
        <p14:creationId xmlns:p14="http://schemas.microsoft.com/office/powerpoint/2010/main" val="12777753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a:xfrm>
            <a:off x="190500" y="1412776"/>
            <a:ext cx="8763000" cy="4932784"/>
          </a:xfrm>
        </p:spPr>
        <p:txBody>
          <a:bodyPr/>
          <a:lstStyle/>
          <a:p>
            <a:pPr marL="457200" lvl="2" indent="-457200" eaLnBrk="1" hangingPunct="1">
              <a:spcBef>
                <a:spcPts val="0"/>
              </a:spcBef>
              <a:spcAft>
                <a:spcPts val="70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 Prevention Resource Center (sprc.org)</a:t>
            </a:r>
          </a:p>
          <a:p>
            <a:pPr marL="457200" lvl="2" indent="-457200" eaLnBrk="1" hangingPunct="1">
              <a:spcBef>
                <a:spcPts val="0"/>
              </a:spcBef>
              <a:spcAft>
                <a:spcPts val="70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American Association of </a:t>
            </a:r>
            <a:r>
              <a:rPr lang="en-US" altLang="en-US" sz="2800" dirty="0" err="1"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Suicidology</a:t>
            </a:r>
            <a:endPar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0" lvl="2" indent="0" eaLnBrk="1" hangingPunct="1">
              <a:spcBef>
                <a:spcPts val="0"/>
              </a:spcBef>
              <a:spcAft>
                <a:spcPts val="700"/>
              </a:spcAft>
              <a:buFont typeface="Arial" pitchFamily="34" charset="0"/>
              <a:buNone/>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(suicidology.org)</a:t>
            </a:r>
          </a:p>
          <a:p>
            <a:pPr marL="457200" lvl="2" indent="-457200" eaLnBrk="1" hangingPunct="1">
              <a:spcBef>
                <a:spcPts val="0"/>
              </a:spcBef>
              <a:spcAft>
                <a:spcPts val="70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American Foundation for Suicide Prevention</a:t>
            </a:r>
          </a:p>
          <a:p>
            <a:pPr marL="0" lvl="2" indent="0" eaLnBrk="1" hangingPunct="1">
              <a:spcBef>
                <a:spcPts val="0"/>
              </a:spcBef>
              <a:spcAft>
                <a:spcPts val="700"/>
              </a:spcAft>
              <a:buFont typeface="Arial" pitchFamily="34" charset="0"/>
              <a:buNone/>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(afsp.org)</a:t>
            </a:r>
          </a:p>
          <a:p>
            <a:pPr marL="457200" lvl="1" indent="-457200" eaLnBrk="1" hangingPunct="1">
              <a:spcBef>
                <a:spcPts val="0"/>
              </a:spcBef>
              <a:spcAft>
                <a:spcPts val="700"/>
              </a:spcAft>
              <a:buFont typeface="Wingdings" panose="05000000000000000000" pitchFamily="2" charset="2"/>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Society for the Prevention </a:t>
            </a:r>
          </a:p>
          <a:p>
            <a:pPr marL="0" lvl="1" indent="0" eaLnBrk="1" hangingPunct="1">
              <a:spcBef>
                <a:spcPts val="0"/>
              </a:spcBef>
              <a:spcAft>
                <a:spcPts val="700"/>
              </a:spcAft>
              <a:buFont typeface="Arial" pitchFamily="34" charset="0"/>
              <a:buNone/>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of Teen Suicide (sptsusa.org)</a:t>
            </a:r>
          </a:p>
          <a:p>
            <a:pPr lvl="2" eaLnBrk="1" hangingPunct="1">
              <a:spcAft>
                <a:spcPts val="700"/>
              </a:spcAft>
              <a:buFont typeface="Calibri" panose="020F0502020204030204" pitchFamily="34" charset="0"/>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“Not My Kid” video</a:t>
            </a:r>
          </a:p>
          <a:p>
            <a:pPr lvl="2" eaLnBrk="1" hangingPunct="1">
              <a:spcAft>
                <a:spcPts val="700"/>
              </a:spcAft>
              <a:buFont typeface="Calibri" panose="020F0502020204030204" pitchFamily="34" charset="0"/>
              <a:buChar char="−"/>
              <a:defRPr/>
            </a:pPr>
            <a:r>
              <a:rPr lang="en-US" alt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Several Handouts Available</a:t>
            </a:r>
          </a:p>
        </p:txBody>
      </p:sp>
      <p:sp>
        <p:nvSpPr>
          <p:cNvPr id="6" name="Text Box 4"/>
          <p:cNvSpPr txBox="1">
            <a:spLocks noChangeArrowheads="1"/>
          </p:cNvSpPr>
          <p:nvPr/>
        </p:nvSpPr>
        <p:spPr bwMode="auto">
          <a:xfrm>
            <a:off x="304800" y="241300"/>
            <a:ext cx="8534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fontAlgn="base">
              <a:spcBef>
                <a:spcPct val="20000"/>
              </a:spcBef>
              <a:spcAft>
                <a:spcPct val="0"/>
              </a:spcAft>
              <a:buFont typeface="Arial" pitchFamily="34" charset="0"/>
              <a:buChar char="»"/>
              <a:defRPr sz="2000">
                <a:solidFill>
                  <a:schemeClr val="tx1"/>
                </a:solidFill>
                <a:latin typeface="Calibri" pitchFamily="34" charset="0"/>
              </a:defRPr>
            </a:lvl6pPr>
            <a:lvl7pPr marL="2971800" indent="-228600" fontAlgn="base">
              <a:spcBef>
                <a:spcPct val="20000"/>
              </a:spcBef>
              <a:spcAft>
                <a:spcPct val="0"/>
              </a:spcAft>
              <a:buFont typeface="Arial" pitchFamily="34" charset="0"/>
              <a:buChar char="»"/>
              <a:defRPr sz="2000">
                <a:solidFill>
                  <a:schemeClr val="tx1"/>
                </a:solidFill>
                <a:latin typeface="Calibri" pitchFamily="34" charset="0"/>
              </a:defRPr>
            </a:lvl7pPr>
            <a:lvl8pPr marL="3429000" indent="-228600" fontAlgn="base">
              <a:spcBef>
                <a:spcPct val="20000"/>
              </a:spcBef>
              <a:spcAft>
                <a:spcPct val="0"/>
              </a:spcAft>
              <a:buFont typeface="Arial" pitchFamily="34" charset="0"/>
              <a:buChar char="»"/>
              <a:defRPr sz="2000">
                <a:solidFill>
                  <a:schemeClr val="tx1"/>
                </a:solidFill>
                <a:latin typeface="Calibri" pitchFamily="34" charset="0"/>
              </a:defRPr>
            </a:lvl8pPr>
            <a:lvl9pPr marL="3886200" indent="-228600" fontAlgn="base">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50000"/>
              </a:spcBef>
              <a:buFontTx/>
              <a:buNone/>
              <a:defRPr/>
            </a:pPr>
            <a:r>
              <a:rPr lang="en-US" alt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Resources</a:t>
            </a:r>
          </a:p>
        </p:txBody>
      </p:sp>
      <p:pic>
        <p:nvPicPr>
          <p:cNvPr id="5" name="object 4"/>
          <p:cNvPicPr/>
          <p:nvPr/>
        </p:nvPicPr>
        <p:blipFill>
          <a:blip r:embed="rId3" cstate="print"/>
          <a:stretch>
            <a:fillRect/>
          </a:stretch>
        </p:blipFill>
        <p:spPr>
          <a:xfrm>
            <a:off x="6516216" y="3645024"/>
            <a:ext cx="2448272" cy="2808312"/>
          </a:xfrm>
          <a:prstGeom prst="rect">
            <a:avLst/>
          </a:prstGeom>
        </p:spPr>
      </p:pic>
    </p:spTree>
    <p:extLst>
      <p:ext uri="{BB962C8B-B14F-4D97-AF65-F5344CB8AC3E}">
        <p14:creationId xmlns:p14="http://schemas.microsoft.com/office/powerpoint/2010/main" val="43127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 xmlns:a16="http://schemas.microsoft.com/office/drawing/2014/main" id="{FB3AF4D2-68A2-4AF2-9031-D4FB1FD81623}"/>
              </a:ext>
            </a:extLst>
          </p:cNvPr>
          <p:cNvSpPr>
            <a:spLocks noGrp="1"/>
          </p:cNvSpPr>
          <p:nvPr>
            <p:ph type="title"/>
          </p:nvPr>
        </p:nvSpPr>
        <p:spPr>
          <a:xfrm>
            <a:off x="0" y="116632"/>
            <a:ext cx="9029700" cy="1412776"/>
          </a:xfrm>
        </p:spPr>
        <p:txBody>
          <a:bodyPr tIns="91440" bIns="0" anchor="t" anchorCtr="0">
            <a:noAutofit/>
          </a:bodyPr>
          <a:lstStyle/>
          <a:p>
            <a:pPr>
              <a:lnSpc>
                <a:spcPct val="100000"/>
              </a:lnSpc>
            </a:pPr>
            <a:r>
              <a:rPr lang="en-US" sz="1600" spc="300" dirty="0">
                <a:latin typeface="Tahoma" panose="020B0604030504040204" pitchFamily="34" charset="0"/>
                <a:ea typeface="Tahoma" panose="020B0604030504040204" pitchFamily="34" charset="0"/>
                <a:cs typeface="Tahoma" panose="020B0604030504040204" pitchFamily="34" charset="0"/>
              </a:rPr>
              <a:t>PERCENTAGE OF HIGH SCHOOL STUDENTS WHO</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spc="300" dirty="0">
                <a:latin typeface="Tahoma" panose="020B0604030504040204" pitchFamily="34" charset="0"/>
                <a:ea typeface="Tahoma" panose="020B0604030504040204" pitchFamily="34" charset="0"/>
                <a:cs typeface="Tahoma" panose="020B0604030504040204" pitchFamily="34" charset="0"/>
              </a:rPr>
              <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spc="0" dirty="0">
                <a:latin typeface="Tahoma" panose="020B0604030504040204" pitchFamily="34" charset="0"/>
                <a:ea typeface="Tahoma" panose="020B0604030504040204" pitchFamily="34" charset="0"/>
                <a:cs typeface="Tahoma" panose="020B0604030504040204" pitchFamily="34" charset="0"/>
              </a:rPr>
              <a:t>EXPERIENCED PERSISTENT FEELINGS OF </a:t>
            </a:r>
            <a:r>
              <a:rPr lang="en-US" sz="1600" u="sng" spc="0" dirty="0">
                <a:solidFill>
                  <a:schemeClr val="bg1"/>
                </a:solidFill>
                <a:latin typeface="Tahoma" panose="020B0604030504040204" pitchFamily="34" charset="0"/>
                <a:ea typeface="Tahoma" panose="020B0604030504040204" pitchFamily="34" charset="0"/>
                <a:cs typeface="Tahoma" panose="020B0604030504040204" pitchFamily="34" charset="0"/>
              </a:rPr>
              <a:t>SADNESS OR HOPELESSNESS </a:t>
            </a:r>
            <a:r>
              <a:rPr lang="en-US" sz="1600" spc="0" dirty="0">
                <a:latin typeface="Tahoma" panose="020B0604030504040204" pitchFamily="34" charset="0"/>
                <a:ea typeface="Tahoma" panose="020B0604030504040204" pitchFamily="34" charset="0"/>
                <a:cs typeface="Tahoma" panose="020B0604030504040204" pitchFamily="34" charset="0"/>
              </a:rPr>
              <a:t>DURING THE PAST YEAR, BY SEX AND BY RACE/ETHNICITY, UNITED STATES, YRBS, 2019</a:t>
            </a:r>
          </a:p>
        </p:txBody>
      </p:sp>
      <p:pic>
        <p:nvPicPr>
          <p:cNvPr id="7" name="bar chart" descr="This bar chart shows that in 2019, 36.7% of high school students had experienced persistent feelings of sadness or hopelessness. 26.8% of male students and 46.6% of female students had experienced persistent feelings of sadness or hopelessness. 36.0% of white students, 31.5% of black students, and 40.0% of Hispanic students had experienced persistent feelings of sadness or hopelessness.">
            <a:extLst>
              <a:ext uri="{FF2B5EF4-FFF2-40B4-BE49-F238E27FC236}">
                <a16:creationId xmlns="" xmlns:a16="http://schemas.microsoft.com/office/drawing/2014/main" id="{D384F0CE-432A-4D9D-BBEA-2BD1576B549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395536" y="1556792"/>
            <a:ext cx="8424936" cy="4736877"/>
          </a:xfrm>
          <a:prstGeom prst="rect">
            <a:avLst/>
          </a:prstGeom>
        </p:spPr>
      </p:pic>
      <p:sp>
        <p:nvSpPr>
          <p:cNvPr id="17" name="Footer Placeholder 16">
            <a:extLst>
              <a:ext uri="{FF2B5EF4-FFF2-40B4-BE49-F238E27FC236}">
                <a16:creationId xmlns="" xmlns:a16="http://schemas.microsoft.com/office/drawing/2014/main" id="{B205BDED-0B30-4913-98EB-D5D4380D150A}"/>
              </a:ext>
            </a:extLst>
          </p:cNvPr>
          <p:cNvSpPr>
            <a:spLocks noGrp="1"/>
          </p:cNvSpPr>
          <p:nvPr>
            <p:ph type="ftr" sz="quarter" idx="10"/>
          </p:nvPr>
        </p:nvSpPr>
        <p:spPr/>
        <p:txBody>
          <a:bodyPr/>
          <a:lstStyle/>
          <a:p>
            <a:r>
              <a:rPr lang="en-US" spc="50">
                <a:solidFill>
                  <a:srgbClr val="660066"/>
                </a:solidFill>
              </a:rPr>
              <a:t>YOUTH RISK BEHAVIOR SURVEY DATA SUMMARY &amp; TRENDS REPORT: 2009–2019</a:t>
            </a:r>
            <a:endParaRPr lang="en-US" dirty="0"/>
          </a:p>
        </p:txBody>
      </p:sp>
    </p:spTree>
    <p:extLst>
      <p:ext uri="{BB962C8B-B14F-4D97-AF65-F5344CB8AC3E}">
        <p14:creationId xmlns:p14="http://schemas.microsoft.com/office/powerpoint/2010/main" val="5942807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609600" y="762000"/>
            <a:ext cx="8458200" cy="5638800"/>
          </a:xfrm>
        </p:spPr>
        <p:txBody>
          <a:bodyPr/>
          <a:lstStyle/>
          <a:p>
            <a:pPr marL="0" indent="0" eaLnBrk="1" hangingPunct="1">
              <a:buFont typeface="Arial" panose="020B0604020202020204" pitchFamily="34" charset="0"/>
              <a:buNone/>
            </a:pPr>
            <a:endParaRPr lang="en-US" altLang="en-US" b="1" smtClean="0"/>
          </a:p>
          <a:p>
            <a:pPr marL="0" indent="0" eaLnBrk="1" hangingPunct="1">
              <a:buFont typeface="Arial" panose="020B0604020202020204" pitchFamily="34" charset="0"/>
              <a:buNone/>
            </a:pPr>
            <a:endParaRPr lang="en-US" altLang="en-US" smtClean="0"/>
          </a:p>
          <a:p>
            <a:pPr lvl="1" eaLnBrk="1" hangingPunct="1"/>
            <a:endParaRPr lang="en-US" altLang="en-US" smtClean="0"/>
          </a:p>
        </p:txBody>
      </p:sp>
      <p:sp>
        <p:nvSpPr>
          <p:cNvPr id="89091" name="Content Placeholder 2"/>
          <p:cNvSpPr txBox="1">
            <a:spLocks/>
          </p:cNvSpPr>
          <p:nvPr/>
        </p:nvSpPr>
        <p:spPr bwMode="auto">
          <a:xfrm>
            <a:off x="381000" y="1905000"/>
            <a:ext cx="8458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rgbClr val="FFFF00"/>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FFFF00"/>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FFFF00"/>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FFFF00"/>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FFFF00"/>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FFFF00"/>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FFFF00"/>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FFFF00"/>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FFFF00"/>
                </a:solidFill>
                <a:latin typeface="Calibri" panose="020F0502020204030204" pitchFamily="34" charset="0"/>
              </a:defRPr>
            </a:lvl9pPr>
          </a:lstStyle>
          <a:p>
            <a:pPr algn="ctr" eaLnBrk="1" hangingPunct="1">
              <a:spcBef>
                <a:spcPts val="0"/>
              </a:spcBef>
              <a:buFontTx/>
              <a:buNone/>
            </a:pPr>
            <a:r>
              <a:rPr lang="en-US" altLang="en-US" sz="4800" dirty="0">
                <a:solidFill>
                  <a:schemeClr val="bg1"/>
                </a:solidFill>
                <a:latin typeface="Times New Roman" panose="02020603050405020304" pitchFamily="18" charset="0"/>
              </a:rPr>
              <a:t>Questions or Comments?</a:t>
            </a:r>
          </a:p>
          <a:p>
            <a:pPr algn="ctr" eaLnBrk="1" hangingPunct="1">
              <a:spcBef>
                <a:spcPts val="0"/>
              </a:spcBef>
              <a:buFontTx/>
              <a:buNone/>
            </a:pPr>
            <a:endParaRPr lang="en-US" altLang="en-US" sz="4800" dirty="0">
              <a:solidFill>
                <a:schemeClr val="bg1"/>
              </a:solidFill>
              <a:latin typeface="Times New Roman" panose="02020603050405020304" pitchFamily="18" charset="0"/>
            </a:endParaRPr>
          </a:p>
          <a:p>
            <a:pPr algn="ctr" eaLnBrk="1" hangingPunct="1">
              <a:spcBef>
                <a:spcPts val="0"/>
              </a:spcBef>
              <a:buFontTx/>
              <a:buNone/>
            </a:pPr>
            <a:r>
              <a:rPr lang="en-US" altLang="en-US" sz="3600" dirty="0">
                <a:solidFill>
                  <a:schemeClr val="bg1"/>
                </a:solidFill>
                <a:latin typeface="Times New Roman" panose="02020603050405020304" pitchFamily="18" charset="0"/>
              </a:rPr>
              <a:t>Dorian A. Lamis, PhD, ABPP</a:t>
            </a:r>
          </a:p>
          <a:p>
            <a:pPr algn="ctr" eaLnBrk="1" hangingPunct="1">
              <a:spcBef>
                <a:spcPts val="0"/>
              </a:spcBef>
              <a:buFontTx/>
              <a:buNone/>
            </a:pPr>
            <a:r>
              <a:rPr lang="en-US" altLang="en-US" sz="3600" dirty="0">
                <a:solidFill>
                  <a:schemeClr val="bg1"/>
                </a:solidFill>
                <a:latin typeface="Times New Roman" panose="02020603050405020304" pitchFamily="18" charset="0"/>
              </a:rPr>
              <a:t>dorian.lamis@emory.edu</a:t>
            </a:r>
          </a:p>
        </p:txBody>
      </p:sp>
    </p:spTree>
    <p:extLst>
      <p:ext uri="{BB962C8B-B14F-4D97-AF65-F5344CB8AC3E}">
        <p14:creationId xmlns:p14="http://schemas.microsoft.com/office/powerpoint/2010/main" val="2516906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 xmlns:a16="http://schemas.microsoft.com/office/drawing/2014/main" id="{FB3AF4D2-68A2-4AF2-9031-D4FB1FD81623}"/>
              </a:ext>
            </a:extLst>
          </p:cNvPr>
          <p:cNvSpPr>
            <a:spLocks noGrp="1"/>
          </p:cNvSpPr>
          <p:nvPr>
            <p:ph type="title"/>
          </p:nvPr>
        </p:nvSpPr>
        <p:spPr>
          <a:xfrm>
            <a:off x="0" y="116632"/>
            <a:ext cx="9144000" cy="1124744"/>
          </a:xfrm>
        </p:spPr>
        <p:txBody>
          <a:bodyPr tIns="91440" bIns="0" anchor="t" anchorCtr="0">
            <a:noAutofit/>
          </a:bodyPr>
          <a:lstStyle/>
          <a:p>
            <a:pPr>
              <a:lnSpc>
                <a:spcPct val="100000"/>
              </a:lnSpc>
            </a:pPr>
            <a:r>
              <a:rPr lang="en-US" sz="1600" spc="300" dirty="0">
                <a:latin typeface="Tahoma" panose="020B0604030504040204" pitchFamily="34" charset="0"/>
                <a:ea typeface="Tahoma" panose="020B0604030504040204" pitchFamily="34" charset="0"/>
                <a:cs typeface="Tahoma" panose="020B0604030504040204" pitchFamily="34" charset="0"/>
              </a:rPr>
              <a:t>PERCENTAGE OF HIGH SCHOOL STUDENTS WHO</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spc="300" dirty="0">
                <a:latin typeface="Tahoma" panose="020B0604030504040204" pitchFamily="34" charset="0"/>
                <a:ea typeface="Tahoma" panose="020B0604030504040204" pitchFamily="34" charset="0"/>
                <a:cs typeface="Tahoma" panose="020B0604030504040204" pitchFamily="34" charset="0"/>
              </a:rPr>
              <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u="sng" dirty="0">
                <a:solidFill>
                  <a:schemeClr val="bg1"/>
                </a:solidFill>
                <a:latin typeface="Tahoma" panose="020B0604030504040204" pitchFamily="34" charset="0"/>
                <a:ea typeface="Tahoma" panose="020B0604030504040204" pitchFamily="34" charset="0"/>
                <a:cs typeface="Tahoma" panose="020B0604030504040204" pitchFamily="34" charset="0"/>
              </a:rPr>
              <a:t>SERIOUSLY CONSIDERED ATTEMPTING SUICIDE </a:t>
            </a:r>
            <a:r>
              <a:rPr lang="en-US" sz="1600" dirty="0">
                <a:latin typeface="Tahoma" panose="020B0604030504040204" pitchFamily="34" charset="0"/>
                <a:ea typeface="Tahoma" panose="020B0604030504040204" pitchFamily="34" charset="0"/>
                <a:cs typeface="Tahoma" panose="020B0604030504040204" pitchFamily="34" charset="0"/>
              </a:rPr>
              <a:t>DURING THE PAST YEAR,</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BY SEX AND BY RACE/ETHNICITY, UNITED STATES, YRBS, 2019</a:t>
            </a:r>
          </a:p>
        </p:txBody>
      </p:sp>
      <p:pic>
        <p:nvPicPr>
          <p:cNvPr id="7" name="bar chart" descr="This bar chart shows that in 2019, 18.8% of high school students had seriously considered attempting suicide. 13.3% of male students and 24.1% of female students had seriously considered attempting suicide. 19.1% of white students, 16.9% of black students, and 17.2% of Hispanic students had seriously considered attempting suicide.">
            <a:extLst>
              <a:ext uri="{FF2B5EF4-FFF2-40B4-BE49-F238E27FC236}">
                <a16:creationId xmlns="" xmlns:a16="http://schemas.microsoft.com/office/drawing/2014/main" id="{D384F0CE-432A-4D9D-BBEA-2BD1576B549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857250" y="1752602"/>
            <a:ext cx="7486650" cy="4541067"/>
          </a:xfrm>
          <a:prstGeom prst="rect">
            <a:avLst/>
          </a:prstGeom>
        </p:spPr>
      </p:pic>
      <p:sp>
        <p:nvSpPr>
          <p:cNvPr id="17" name="Footer Placeholder 16">
            <a:extLst>
              <a:ext uri="{FF2B5EF4-FFF2-40B4-BE49-F238E27FC236}">
                <a16:creationId xmlns="" xmlns:a16="http://schemas.microsoft.com/office/drawing/2014/main" id="{B205BDED-0B30-4913-98EB-D5D4380D150A}"/>
              </a:ext>
            </a:extLst>
          </p:cNvPr>
          <p:cNvSpPr>
            <a:spLocks noGrp="1"/>
          </p:cNvSpPr>
          <p:nvPr>
            <p:ph type="ftr" sz="quarter" idx="10"/>
          </p:nvPr>
        </p:nvSpPr>
        <p:spPr/>
        <p:txBody>
          <a:bodyPr/>
          <a:lstStyle/>
          <a:p>
            <a:r>
              <a:rPr lang="en-US" spc="50">
                <a:solidFill>
                  <a:srgbClr val="660066"/>
                </a:solidFill>
              </a:rPr>
              <a:t>YOUTH RISK BEHAVIOR SURVEY DATA SUMMARY &amp; TRENDS REPORT: 2009–2019</a:t>
            </a:r>
            <a:endParaRPr lang="en-US" dirty="0"/>
          </a:p>
        </p:txBody>
      </p:sp>
      <p:sp>
        <p:nvSpPr>
          <p:cNvPr id="18" name="Slide Number Placeholder 17">
            <a:extLst>
              <a:ext uri="{FF2B5EF4-FFF2-40B4-BE49-F238E27FC236}">
                <a16:creationId xmlns="" xmlns:a16="http://schemas.microsoft.com/office/drawing/2014/main" id="{5D6642AB-63AB-4AE2-BDFA-88E9D72C91F0}"/>
              </a:ext>
            </a:extLst>
          </p:cNvPr>
          <p:cNvSpPr>
            <a:spLocks noGrp="1"/>
          </p:cNvSpPr>
          <p:nvPr>
            <p:ph type="sldNum" sz="quarter" idx="11"/>
          </p:nvPr>
        </p:nvSpPr>
        <p:spPr/>
        <p:txBody>
          <a:bodyPr/>
          <a:lstStyle/>
          <a:p>
            <a:fld id="{2751F6B7-977A-2E47-B182-3132D6E5C36F}" type="slidenum">
              <a:rPr lang="en-US" smtClean="0">
                <a:solidFill>
                  <a:srgbClr val="660066"/>
                </a:solidFill>
              </a:rPr>
              <a:pPr/>
              <a:t>5</a:t>
            </a:fld>
            <a:endParaRPr lang="en-US" sz="1500" dirty="0">
              <a:solidFill>
                <a:srgbClr val="660066"/>
              </a:solidFill>
            </a:endParaRPr>
          </a:p>
        </p:txBody>
      </p:sp>
    </p:spTree>
    <p:extLst>
      <p:ext uri="{BB962C8B-B14F-4D97-AF65-F5344CB8AC3E}">
        <p14:creationId xmlns:p14="http://schemas.microsoft.com/office/powerpoint/2010/main" val="3421459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 xmlns:a16="http://schemas.microsoft.com/office/drawing/2014/main" id="{FB3AF4D2-68A2-4AF2-9031-D4FB1FD81623}"/>
              </a:ext>
            </a:extLst>
          </p:cNvPr>
          <p:cNvSpPr>
            <a:spLocks noGrp="1"/>
          </p:cNvSpPr>
          <p:nvPr>
            <p:ph type="title"/>
          </p:nvPr>
        </p:nvSpPr>
        <p:spPr>
          <a:xfrm>
            <a:off x="171450" y="188640"/>
            <a:ext cx="8858250" cy="1080120"/>
          </a:xfrm>
        </p:spPr>
        <p:txBody>
          <a:bodyPr tIns="91440" bIns="0" anchor="t" anchorCtr="0">
            <a:noAutofit/>
          </a:bodyPr>
          <a:lstStyle/>
          <a:p>
            <a:pPr>
              <a:lnSpc>
                <a:spcPct val="100000"/>
              </a:lnSpc>
            </a:pPr>
            <a:r>
              <a:rPr lang="en-US" sz="1600" spc="300" dirty="0">
                <a:latin typeface="Tahoma" panose="020B0604030504040204" pitchFamily="34" charset="0"/>
                <a:ea typeface="Tahoma" panose="020B0604030504040204" pitchFamily="34" charset="0"/>
                <a:cs typeface="Tahoma" panose="020B0604030504040204" pitchFamily="34" charset="0"/>
              </a:rPr>
              <a:t>PERCENTAGE OF HIGH SCHOOL STUDENTS </a:t>
            </a:r>
            <a:r>
              <a:rPr lang="en-US" sz="1600" spc="300" dirty="0" smtClean="0">
                <a:latin typeface="Tahoma" panose="020B0604030504040204" pitchFamily="34" charset="0"/>
                <a:ea typeface="Tahoma" panose="020B0604030504040204" pitchFamily="34" charset="0"/>
                <a:cs typeface="Tahoma" panose="020B0604030504040204" pitchFamily="34" charset="0"/>
              </a:rPr>
              <a:t>WHO</a:t>
            </a:r>
            <a:br>
              <a:rPr lang="en-US" sz="1600" spc="300" dirty="0" smtClean="0">
                <a:latin typeface="Tahoma" panose="020B0604030504040204" pitchFamily="34" charset="0"/>
                <a:ea typeface="Tahoma" panose="020B0604030504040204" pitchFamily="34" charset="0"/>
                <a:cs typeface="Tahoma" panose="020B0604030504040204" pitchFamily="34" charset="0"/>
              </a:rPr>
            </a:br>
            <a:r>
              <a:rPr lang="en-US" sz="1600" spc="300" dirty="0">
                <a:latin typeface="Tahoma" panose="020B0604030504040204" pitchFamily="34" charset="0"/>
                <a:ea typeface="Tahoma" panose="020B0604030504040204" pitchFamily="34" charset="0"/>
                <a:cs typeface="Tahoma" panose="020B0604030504040204" pitchFamily="34" charset="0"/>
              </a:rPr>
              <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rPr>
              <a:t>MADE </a:t>
            </a:r>
            <a:r>
              <a:rPr lang="en-US" sz="1600" dirty="0">
                <a:latin typeface="Tahoma" panose="020B0604030504040204" pitchFamily="34" charset="0"/>
                <a:ea typeface="Tahoma" panose="020B0604030504040204" pitchFamily="34" charset="0"/>
                <a:cs typeface="Tahoma" panose="020B0604030504040204" pitchFamily="34" charset="0"/>
              </a:rPr>
              <a:t>A </a:t>
            </a:r>
            <a:r>
              <a:rPr lang="en-US" sz="1600" u="sng" dirty="0">
                <a:solidFill>
                  <a:schemeClr val="bg1"/>
                </a:solidFill>
                <a:latin typeface="Tahoma" panose="020B0604030504040204" pitchFamily="34" charset="0"/>
                <a:ea typeface="Tahoma" panose="020B0604030504040204" pitchFamily="34" charset="0"/>
                <a:cs typeface="Tahoma" panose="020B0604030504040204" pitchFamily="34" charset="0"/>
              </a:rPr>
              <a:t>SUICIDE PLAN DURING THE PAST YEAR</a:t>
            </a:r>
            <a:r>
              <a:rPr lang="en-US" sz="1600" dirty="0">
                <a:latin typeface="Tahoma" panose="020B0604030504040204" pitchFamily="34" charset="0"/>
                <a:ea typeface="Tahoma" panose="020B0604030504040204" pitchFamily="34" charset="0"/>
                <a:cs typeface="Tahoma" panose="020B0604030504040204" pitchFamily="34" charset="0"/>
              </a:rPr>
              <a:t>,</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BY SEX AND BY RACE/ETHNICITY, UNITED STATES, YRBS, 2019</a:t>
            </a:r>
          </a:p>
        </p:txBody>
      </p:sp>
      <p:pic>
        <p:nvPicPr>
          <p:cNvPr id="7" name="bar chart" descr="This bar chart shows that in 2019, 15.7% of high school students had made a suicide plan during the past year. 11.3% of male students and 19.9% of female students had made a suicide plan during the past year. 15.7% of white students, 15.0% of black students, and 14.7% of Hispanic students had made a suicide plan during the past year.">
            <a:extLst>
              <a:ext uri="{FF2B5EF4-FFF2-40B4-BE49-F238E27FC236}">
                <a16:creationId xmlns="" xmlns:a16="http://schemas.microsoft.com/office/drawing/2014/main" id="{D384F0CE-432A-4D9D-BBEA-2BD1576B549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857250" y="1752602"/>
            <a:ext cx="7486650" cy="4541067"/>
          </a:xfrm>
          <a:prstGeom prst="rect">
            <a:avLst/>
          </a:prstGeom>
        </p:spPr>
      </p:pic>
      <p:sp>
        <p:nvSpPr>
          <p:cNvPr id="17" name="Footer Placeholder 16">
            <a:extLst>
              <a:ext uri="{FF2B5EF4-FFF2-40B4-BE49-F238E27FC236}">
                <a16:creationId xmlns="" xmlns:a16="http://schemas.microsoft.com/office/drawing/2014/main" id="{B205BDED-0B30-4913-98EB-D5D4380D150A}"/>
              </a:ext>
            </a:extLst>
          </p:cNvPr>
          <p:cNvSpPr>
            <a:spLocks noGrp="1"/>
          </p:cNvSpPr>
          <p:nvPr>
            <p:ph type="ftr" sz="quarter" idx="10"/>
          </p:nvPr>
        </p:nvSpPr>
        <p:spPr/>
        <p:txBody>
          <a:bodyPr/>
          <a:lstStyle/>
          <a:p>
            <a:r>
              <a:rPr lang="en-US" spc="50">
                <a:solidFill>
                  <a:srgbClr val="660066"/>
                </a:solidFill>
              </a:rPr>
              <a:t>YOUTH RISK BEHAVIOR SURVEY DATA SUMMARY &amp; TRENDS REPORT: 2009–2019</a:t>
            </a:r>
            <a:endParaRPr lang="en-US" dirty="0"/>
          </a:p>
        </p:txBody>
      </p:sp>
      <p:sp>
        <p:nvSpPr>
          <p:cNvPr id="18" name="Slide Number Placeholder 17">
            <a:extLst>
              <a:ext uri="{FF2B5EF4-FFF2-40B4-BE49-F238E27FC236}">
                <a16:creationId xmlns="" xmlns:a16="http://schemas.microsoft.com/office/drawing/2014/main" id="{5D6642AB-63AB-4AE2-BDFA-88E9D72C91F0}"/>
              </a:ext>
            </a:extLst>
          </p:cNvPr>
          <p:cNvSpPr>
            <a:spLocks noGrp="1"/>
          </p:cNvSpPr>
          <p:nvPr>
            <p:ph type="sldNum" sz="quarter" idx="11"/>
          </p:nvPr>
        </p:nvSpPr>
        <p:spPr/>
        <p:txBody>
          <a:bodyPr/>
          <a:lstStyle/>
          <a:p>
            <a:fld id="{2751F6B7-977A-2E47-B182-3132D6E5C36F}" type="slidenum">
              <a:rPr lang="en-US" smtClean="0">
                <a:solidFill>
                  <a:srgbClr val="660066"/>
                </a:solidFill>
              </a:rPr>
              <a:pPr/>
              <a:t>6</a:t>
            </a:fld>
            <a:endParaRPr lang="en-US" sz="1500" dirty="0">
              <a:solidFill>
                <a:srgbClr val="660066"/>
              </a:solidFill>
            </a:endParaRPr>
          </a:p>
        </p:txBody>
      </p:sp>
    </p:spTree>
    <p:extLst>
      <p:ext uri="{BB962C8B-B14F-4D97-AF65-F5344CB8AC3E}">
        <p14:creationId xmlns:p14="http://schemas.microsoft.com/office/powerpoint/2010/main" val="1189199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 xmlns:a16="http://schemas.microsoft.com/office/drawing/2014/main" id="{FB3AF4D2-68A2-4AF2-9031-D4FB1FD81623}"/>
              </a:ext>
            </a:extLst>
          </p:cNvPr>
          <p:cNvSpPr>
            <a:spLocks noGrp="1"/>
          </p:cNvSpPr>
          <p:nvPr>
            <p:ph type="title"/>
          </p:nvPr>
        </p:nvSpPr>
        <p:spPr>
          <a:xfrm>
            <a:off x="28575" y="116632"/>
            <a:ext cx="9144000" cy="1124744"/>
          </a:xfrm>
        </p:spPr>
        <p:txBody>
          <a:bodyPr tIns="91440" bIns="0" anchor="t" anchorCtr="0">
            <a:normAutofit/>
          </a:bodyPr>
          <a:lstStyle/>
          <a:p>
            <a:pPr>
              <a:lnSpc>
                <a:spcPct val="100000"/>
              </a:lnSpc>
            </a:pPr>
            <a:r>
              <a:rPr lang="en-US" sz="1600" spc="300" dirty="0">
                <a:latin typeface="Tahoma" panose="020B0604030504040204" pitchFamily="34" charset="0"/>
                <a:ea typeface="Tahoma" panose="020B0604030504040204" pitchFamily="34" charset="0"/>
                <a:cs typeface="Tahoma" panose="020B0604030504040204" pitchFamily="34" charset="0"/>
              </a:rPr>
              <a:t>PERCENTAGE OF HIGH SCHOOL STUDENTS WHO</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spc="300" dirty="0">
                <a:latin typeface="Tahoma" panose="020B0604030504040204" pitchFamily="34" charset="0"/>
                <a:ea typeface="Tahoma" panose="020B0604030504040204" pitchFamily="34" charset="0"/>
                <a:cs typeface="Tahoma" panose="020B0604030504040204" pitchFamily="34" charset="0"/>
              </a:rPr>
              <a:t/>
            </a:r>
            <a:br>
              <a:rPr lang="en-US" sz="1600" spc="300" dirty="0">
                <a:latin typeface="Tahoma" panose="020B0604030504040204" pitchFamily="34" charset="0"/>
                <a:ea typeface="Tahoma" panose="020B0604030504040204" pitchFamily="34" charset="0"/>
                <a:cs typeface="Tahoma" panose="020B0604030504040204" pitchFamily="34" charset="0"/>
              </a:rPr>
            </a:br>
            <a:r>
              <a:rPr lang="en-US" sz="1600" u="sng" spc="300" dirty="0">
                <a:solidFill>
                  <a:schemeClr val="bg1"/>
                </a:solidFill>
                <a:latin typeface="Tahoma" panose="020B0604030504040204" pitchFamily="34" charset="0"/>
                <a:ea typeface="Tahoma" panose="020B0604030504040204" pitchFamily="34" charset="0"/>
                <a:cs typeface="Tahoma" panose="020B0604030504040204" pitchFamily="34" charset="0"/>
              </a:rPr>
              <a:t>ATTEMPTED SUICIDE DURING THE PAST YEAR</a:t>
            </a:r>
            <a:r>
              <a:rPr lang="en-US" sz="1600" dirty="0">
                <a:latin typeface="Tahoma" panose="020B0604030504040204" pitchFamily="34" charset="0"/>
                <a:ea typeface="Tahoma" panose="020B0604030504040204" pitchFamily="34" charset="0"/>
                <a:cs typeface="Tahoma" panose="020B0604030504040204" pitchFamily="34" charset="0"/>
              </a:rPr>
              <a:t>,</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BY SEX AND BY RACE/ETHNICITY, UNITED STATES, YRBS, 2019</a:t>
            </a:r>
          </a:p>
        </p:txBody>
      </p:sp>
      <p:pic>
        <p:nvPicPr>
          <p:cNvPr id="7" name="bar chart" descr="This bar chart shows that in 2019, 8.9% of high school students had attempted suicide during the past year. 6.6% of male students and 11.0% of female students had attempted suicide during the past year. 7.9% of white students, 11.8% of black students, and 8.9% of Hispanic students had attempted suicide during the past year. ">
            <a:extLst>
              <a:ext uri="{FF2B5EF4-FFF2-40B4-BE49-F238E27FC236}">
                <a16:creationId xmlns="" xmlns:a16="http://schemas.microsoft.com/office/drawing/2014/main" id="{D384F0CE-432A-4D9D-BBEA-2BD1576B549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p:blipFill>
        <p:spPr>
          <a:xfrm>
            <a:off x="857250" y="1752602"/>
            <a:ext cx="7486650" cy="4541067"/>
          </a:xfrm>
          <a:prstGeom prst="rect">
            <a:avLst/>
          </a:prstGeom>
        </p:spPr>
      </p:pic>
      <p:sp>
        <p:nvSpPr>
          <p:cNvPr id="17" name="Footer Placeholder 16">
            <a:extLst>
              <a:ext uri="{FF2B5EF4-FFF2-40B4-BE49-F238E27FC236}">
                <a16:creationId xmlns="" xmlns:a16="http://schemas.microsoft.com/office/drawing/2014/main" id="{B205BDED-0B30-4913-98EB-D5D4380D150A}"/>
              </a:ext>
            </a:extLst>
          </p:cNvPr>
          <p:cNvSpPr>
            <a:spLocks noGrp="1"/>
          </p:cNvSpPr>
          <p:nvPr>
            <p:ph type="ftr" sz="quarter" idx="10"/>
          </p:nvPr>
        </p:nvSpPr>
        <p:spPr/>
        <p:txBody>
          <a:bodyPr/>
          <a:lstStyle/>
          <a:p>
            <a:r>
              <a:rPr lang="en-US" spc="50">
                <a:solidFill>
                  <a:srgbClr val="660066"/>
                </a:solidFill>
              </a:rPr>
              <a:t>YOUTH RISK BEHAVIOR SURVEY DATA SUMMARY &amp; TRENDS REPORT: 2009–2019</a:t>
            </a:r>
            <a:endParaRPr lang="en-US" dirty="0"/>
          </a:p>
        </p:txBody>
      </p:sp>
      <p:sp>
        <p:nvSpPr>
          <p:cNvPr id="18" name="Slide Number Placeholder 17">
            <a:extLst>
              <a:ext uri="{FF2B5EF4-FFF2-40B4-BE49-F238E27FC236}">
                <a16:creationId xmlns="" xmlns:a16="http://schemas.microsoft.com/office/drawing/2014/main" id="{5D6642AB-63AB-4AE2-BDFA-88E9D72C91F0}"/>
              </a:ext>
            </a:extLst>
          </p:cNvPr>
          <p:cNvSpPr>
            <a:spLocks noGrp="1"/>
          </p:cNvSpPr>
          <p:nvPr>
            <p:ph type="sldNum" sz="quarter" idx="11"/>
          </p:nvPr>
        </p:nvSpPr>
        <p:spPr/>
        <p:txBody>
          <a:bodyPr/>
          <a:lstStyle/>
          <a:p>
            <a:fld id="{2751F6B7-977A-2E47-B182-3132D6E5C36F}" type="slidenum">
              <a:rPr lang="en-US" smtClean="0">
                <a:solidFill>
                  <a:srgbClr val="660066"/>
                </a:solidFill>
              </a:rPr>
              <a:pPr/>
              <a:t>7</a:t>
            </a:fld>
            <a:endParaRPr lang="en-US" sz="1500" dirty="0">
              <a:solidFill>
                <a:srgbClr val="660066"/>
              </a:solidFill>
            </a:endParaRPr>
          </a:p>
        </p:txBody>
      </p:sp>
    </p:spTree>
    <p:extLst>
      <p:ext uri="{BB962C8B-B14F-4D97-AF65-F5344CB8AC3E}">
        <p14:creationId xmlns:p14="http://schemas.microsoft.com/office/powerpoint/2010/main" val="2233285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188640"/>
            <a:ext cx="9143999" cy="505267"/>
          </a:xfrm>
          <a:prstGeom prst="rect">
            <a:avLst/>
          </a:prstGeom>
        </p:spPr>
        <p:txBody>
          <a:bodyPr vert="horz" wrap="square" lIns="0" tIns="12700" rIns="0" bIns="0" rtlCol="0">
            <a:spAutoFit/>
          </a:bodyPr>
          <a:lstStyle/>
          <a:p>
            <a:pPr marL="12700" algn="ctr">
              <a:lnSpc>
                <a:spcPct val="100000"/>
              </a:lnSpc>
              <a:spcBef>
                <a:spcPts val="100"/>
              </a:spcBef>
            </a:pPr>
            <a:r>
              <a:rPr lang="en-US"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Suicide </a:t>
            </a:r>
            <a:r>
              <a:rPr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Risk</a:t>
            </a:r>
            <a:r>
              <a:rPr b="1" spc="-3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Factors:</a:t>
            </a:r>
            <a:r>
              <a:rPr b="1" spc="-4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Intrapersonal</a:t>
            </a:r>
          </a:p>
        </p:txBody>
      </p:sp>
      <p:sp>
        <p:nvSpPr>
          <p:cNvPr id="3" name="object 3"/>
          <p:cNvSpPr txBox="1"/>
          <p:nvPr/>
        </p:nvSpPr>
        <p:spPr>
          <a:xfrm>
            <a:off x="222322" y="1268760"/>
            <a:ext cx="8526141" cy="5272597"/>
          </a:xfrm>
          <a:prstGeom prst="rect">
            <a:avLst/>
          </a:prstGeom>
        </p:spPr>
        <p:txBody>
          <a:bodyPr vert="horz" wrap="square" lIns="0" tIns="100965" rIns="0" bIns="0" rtlCol="0">
            <a:spAutoFit/>
          </a:bodyPr>
          <a:lstStyle/>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Recent</a:t>
            </a:r>
            <a:r>
              <a:rPr sz="2800" spc="-3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serious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loss</a:t>
            </a: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Mental</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disorders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(particularly</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mood</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disorders)</a:t>
            </a: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Hopelessness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helplessness,</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guilt,</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worthlessness</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Previous</a:t>
            </a:r>
            <a:r>
              <a:rPr sz="2800" spc="-2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attempt</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Alcohol</a:t>
            </a:r>
            <a:r>
              <a:rPr sz="2800" spc="-2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and</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other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substance</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use</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disorders</a:t>
            </a: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Disciplinary</a:t>
            </a:r>
            <a:r>
              <a:rPr sz="2800" spc="-2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problems</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High</a:t>
            </a:r>
            <a:r>
              <a:rPr sz="2800" spc="-3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risk</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behaviors</a:t>
            </a: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90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Sexual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orientation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confusion</a:t>
            </a:r>
          </a:p>
        </p:txBody>
      </p:sp>
      <p:pic>
        <p:nvPicPr>
          <p:cNvPr id="4" name="object 4"/>
          <p:cNvPicPr/>
          <p:nvPr/>
        </p:nvPicPr>
        <p:blipFill>
          <a:blip r:embed="rId2" cstate="print"/>
          <a:stretch>
            <a:fillRect/>
          </a:stretch>
        </p:blipFill>
        <p:spPr>
          <a:xfrm>
            <a:off x="5724128" y="4724730"/>
            <a:ext cx="3284532" cy="1728783"/>
          </a:xfrm>
          <a:prstGeom prst="rect">
            <a:avLst/>
          </a:prstGeom>
        </p:spPr>
      </p:pic>
    </p:spTree>
    <p:extLst>
      <p:ext uri="{BB962C8B-B14F-4D97-AF65-F5344CB8AC3E}">
        <p14:creationId xmlns:p14="http://schemas.microsoft.com/office/powerpoint/2010/main" val="567717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93358"/>
            <a:ext cx="9144000" cy="997709"/>
          </a:xfrm>
          <a:prstGeom prst="rect">
            <a:avLst/>
          </a:prstGeom>
        </p:spPr>
        <p:txBody>
          <a:bodyPr vert="horz" wrap="square" lIns="0" tIns="12700" rIns="0" bIns="0" rtlCol="0">
            <a:spAutoFit/>
          </a:bodyPr>
          <a:lstStyle/>
          <a:p>
            <a:pPr marL="12700" algn="ctr">
              <a:lnSpc>
                <a:spcPct val="100000"/>
              </a:lnSpc>
              <a:spcBef>
                <a:spcPts val="100"/>
              </a:spcBef>
            </a:pPr>
            <a:r>
              <a:rPr lang="en-US"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Suicide </a:t>
            </a:r>
            <a:r>
              <a:rPr b="1" spc="-5" dirty="0" smtClean="0">
                <a:solidFill>
                  <a:schemeClr val="bg1"/>
                </a:solidFill>
                <a:latin typeface="Tahoma" panose="020B0604030504040204" pitchFamily="34" charset="0"/>
                <a:ea typeface="Tahoma" panose="020B0604030504040204" pitchFamily="34" charset="0"/>
                <a:cs typeface="Tahoma" panose="020B0604030504040204" pitchFamily="34" charset="0"/>
              </a:rPr>
              <a:t>Risk</a:t>
            </a:r>
            <a:r>
              <a:rPr b="1" spc="-35"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10" dirty="0">
                <a:solidFill>
                  <a:schemeClr val="bg1"/>
                </a:solidFill>
                <a:latin typeface="Tahoma" panose="020B0604030504040204" pitchFamily="34" charset="0"/>
                <a:ea typeface="Tahoma" panose="020B0604030504040204" pitchFamily="34" charset="0"/>
                <a:cs typeface="Tahoma" panose="020B0604030504040204" pitchFamily="34" charset="0"/>
              </a:rPr>
              <a:t>Factors:</a:t>
            </a:r>
            <a:r>
              <a:rPr b="1" spc="-45"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b="1" spc="-5" dirty="0">
                <a:solidFill>
                  <a:schemeClr val="bg1"/>
                </a:solidFill>
                <a:latin typeface="Tahoma" panose="020B0604030504040204" pitchFamily="34" charset="0"/>
                <a:ea typeface="Tahoma" panose="020B0604030504040204" pitchFamily="34" charset="0"/>
                <a:cs typeface="Tahoma" panose="020B0604030504040204" pitchFamily="34" charset="0"/>
              </a:rPr>
              <a:t>Social/Situational</a:t>
            </a:r>
          </a:p>
        </p:txBody>
      </p:sp>
      <p:sp>
        <p:nvSpPr>
          <p:cNvPr id="3" name="object 3"/>
          <p:cNvSpPr txBox="1"/>
          <p:nvPr/>
        </p:nvSpPr>
        <p:spPr>
          <a:xfrm>
            <a:off x="-1" y="1103578"/>
            <a:ext cx="9143999" cy="5829160"/>
          </a:xfrm>
          <a:prstGeom prst="rect">
            <a:avLst/>
          </a:prstGeom>
        </p:spPr>
        <p:txBody>
          <a:bodyPr vert="horz" wrap="square" lIns="0" tIns="12065" rIns="0" bIns="0" rtlCol="0">
            <a:spAutoFit/>
          </a:bodyPr>
          <a:lstStyle/>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Recent</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serious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loss</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(e.g.,</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death,</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divorce,</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separation, </a:t>
            </a:r>
            <a:r>
              <a:rPr sz="2800" spc="-76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2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broken</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relationship;</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self-esteem;</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loss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9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interest</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friends,</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hobbies,</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activities</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previously </a:t>
            </a: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enjoyed)</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Family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history</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8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suicide</a:t>
            </a:r>
            <a:r>
              <a:rPr lang="en-US"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/MH diagnoses</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Witnessing</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family</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violence</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Child</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abuse</a:t>
            </a:r>
            <a:r>
              <a:rPr sz="2800" spc="-2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or</a:t>
            </a:r>
            <a:r>
              <a:rPr sz="2800" spc="-1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neglect</a:t>
            </a:r>
            <a:endParaRPr lang="en-US"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Lack</a:t>
            </a:r>
            <a:r>
              <a:rPr sz="2800" spc="-3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6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social</a:t>
            </a:r>
            <a:r>
              <a:rPr sz="2800" spc="-3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1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support</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Sense</a:t>
            </a:r>
            <a:r>
              <a:rPr sz="2800" spc="-2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7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isolation</a:t>
            </a:r>
            <a:endParaRPr lang="en-US"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469265" marR="5080" indent="-457200">
              <a:lnSpc>
                <a:spcPct val="150000"/>
              </a:lnSpc>
              <a:spcBef>
                <a:spcPts val="0"/>
              </a:spcBef>
              <a:buClr>
                <a:schemeClr val="tx1"/>
              </a:buClr>
              <a:buSzPct val="80000"/>
              <a:buFont typeface="Wingdings" panose="05000000000000000000" pitchFamily="2" charset="2"/>
              <a:buChar char="§"/>
              <a:tabLst>
                <a:tab pos="332105" algn="l"/>
                <a:tab pos="332740" algn="l"/>
              </a:tabLst>
            </a:pPr>
            <a:r>
              <a:rPr sz="2800" spc="-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Victim</a:t>
            </a:r>
            <a:r>
              <a:rPr sz="2800" spc="-15"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of</a:t>
            </a:r>
            <a:r>
              <a:rPr sz="2800" spc="7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bullying</a:t>
            </a:r>
            <a:r>
              <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or</a:t>
            </a:r>
            <a:r>
              <a:rPr sz="2800" spc="-1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being </a:t>
            </a:r>
            <a:r>
              <a:rPr sz="2800" spc="-75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sz="2800" spc="-5"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bully</a:t>
            </a:r>
            <a:endParaRPr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print"/>
          <a:stretch>
            <a:fillRect/>
          </a:stretch>
        </p:blipFill>
        <p:spPr>
          <a:xfrm>
            <a:off x="6153154" y="3661334"/>
            <a:ext cx="2990845" cy="2390773"/>
          </a:xfrm>
          <a:prstGeom prst="rect">
            <a:avLst/>
          </a:prstGeom>
        </p:spPr>
      </p:pic>
    </p:spTree>
    <p:extLst>
      <p:ext uri="{BB962C8B-B14F-4D97-AF65-F5344CB8AC3E}">
        <p14:creationId xmlns:p14="http://schemas.microsoft.com/office/powerpoint/2010/main" val="2442483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D81CFD-CA74-45F2-9DAF-01B752EE31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1976</TotalTime>
  <Words>1783</Words>
  <Application>Microsoft Office PowerPoint</Application>
  <PresentationFormat>On-screen Show (4:3)</PresentationFormat>
  <Paragraphs>367</Paragraphs>
  <Slides>40</Slides>
  <Notes>19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Slice</vt:lpstr>
      <vt:lpstr>Making Parents Partners in Youth Suicide Prevention</vt:lpstr>
      <vt:lpstr>Why Talk About Youth Suicide?</vt:lpstr>
      <vt:lpstr>Why Suicide Prevention Is Important</vt:lpstr>
      <vt:lpstr>PERCENTAGE OF HIGH SCHOOL STUDENTS WHO  EXPERIENCED PERSISTENT FEELINGS OF SADNESS OR HOPELESSNESS DURING THE PAST YEAR, BY SEX AND BY RACE/ETHNICITY, UNITED STATES, YRBS, 2019</vt:lpstr>
      <vt:lpstr>PERCENTAGE OF HIGH SCHOOL STUDENTS WHO  SERIOUSLY CONSIDERED ATTEMPTING SUICIDE DURING THE PAST YEAR, BY SEX AND BY RACE/ETHNICITY, UNITED STATES, YRBS, 2019</vt:lpstr>
      <vt:lpstr>PERCENTAGE OF HIGH SCHOOL STUDENTS WHO  MADE A SUICIDE PLAN DURING THE PAST YEAR, BY SEX AND BY RACE/ETHNICITY, UNITED STATES, YRBS, 2019</vt:lpstr>
      <vt:lpstr>PERCENTAGE OF HIGH SCHOOL STUDENTS WHO  ATTEMPTED SUICIDE DURING THE PAST YEAR, BY SEX AND BY RACE/ETHNICITY, UNITED STATES, YRBS, 2019</vt:lpstr>
      <vt:lpstr>Suicide Risk Factors: Intrapersonal</vt:lpstr>
      <vt:lpstr>Suicide Risk Factors: Social/Situational</vt:lpstr>
      <vt:lpstr>Suicide Risk Factors: Cultural/Environmental</vt:lpstr>
      <vt:lpstr>PowerPoint Presentation</vt:lpstr>
      <vt:lpstr>PowerPoint Presentation</vt:lpstr>
      <vt:lpstr>Youth Suicide:  Warning Signs IS PATH WARM?</vt:lpstr>
      <vt:lpstr>HEALING AFTER SUICIDE</vt:lpstr>
      <vt:lpstr>Typical Reactions to Suicide</vt:lpstr>
      <vt:lpstr>Start With Yourself: Why Your Reactions to Suicide Are Important?</vt:lpstr>
      <vt:lpstr>PowerPoint Presentation</vt:lpstr>
      <vt:lpstr>PowerPoint Presentation</vt:lpstr>
      <vt:lpstr>Issues Impacting Youth  Grief Reactions</vt:lpstr>
      <vt:lpstr>Preparing to Deal With Your Child’s Reactions….</vt:lpstr>
      <vt:lpstr>PowerPoint Presentation</vt:lpstr>
      <vt:lpstr>How To Help Your Child</vt:lpstr>
      <vt:lpstr>Suicide Contagion Concerns</vt:lpstr>
      <vt:lpstr>What Makes Youth ‘Vulnerable’? </vt:lpstr>
      <vt:lpstr>PowerPoint Presentation</vt:lpstr>
      <vt:lpstr>How to Address Concerns about Suicide Contagion</vt:lpstr>
      <vt:lpstr>The Bottom Line?</vt:lpstr>
      <vt:lpstr>PowerPoint Presentation</vt:lpstr>
      <vt:lpstr>PowerPoint Presentation</vt:lpstr>
      <vt:lpstr>PowerPoint Presentation</vt:lpstr>
      <vt:lpstr>PowerPoint Presentation</vt:lpstr>
      <vt:lpstr>PowerPoint Presentation</vt:lpstr>
      <vt:lpstr>If You’re Worried About Your Child…</vt:lpstr>
      <vt:lpstr>PowerPoint Presentation</vt:lpstr>
      <vt:lpstr>PowerPoint Presentation</vt:lpstr>
      <vt:lpstr>Help your child address MH needs</vt:lpstr>
      <vt:lpstr>Seek Professional Help</vt:lpstr>
      <vt:lpstr>Seek Professional Help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maureen</dc:creator>
  <cp:lastModifiedBy>Dorian Lamis</cp:lastModifiedBy>
  <cp:revision>166</cp:revision>
  <dcterms:modified xsi:type="dcterms:W3CDTF">2021-03-20T00:56:14Z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TC103814939990</vt:lpwstr>
  </property>
</Properties>
</file>